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6" charset="0"/>
      <a:defRPr kern="1200">
        <a:solidFill>
          <a:schemeClr val="bg1"/>
        </a:solidFill>
        <a:latin typeface="Arial" charset="0"/>
        <a:ea typeface="Microsoft YaHei" charset="-122"/>
        <a:cs typeface="+mn-cs"/>
      </a:defRPr>
    </a:lvl5pPr>
    <a:lvl6pPr marL="2286000" algn="l" defTabSz="914400" rtl="0" eaLnBrk="1" latinLnBrk="0" hangingPunct="1">
      <a:defRPr kern="1200">
        <a:solidFill>
          <a:schemeClr val="bg1"/>
        </a:solidFill>
        <a:latin typeface="Arial" charset="0"/>
        <a:ea typeface="Microsoft YaHei" charset="-122"/>
        <a:cs typeface="+mn-cs"/>
      </a:defRPr>
    </a:lvl6pPr>
    <a:lvl7pPr marL="2743200" algn="l" defTabSz="914400" rtl="0" eaLnBrk="1" latinLnBrk="0" hangingPunct="1">
      <a:defRPr kern="1200">
        <a:solidFill>
          <a:schemeClr val="bg1"/>
        </a:solidFill>
        <a:latin typeface="Arial" charset="0"/>
        <a:ea typeface="Microsoft YaHei" charset="-122"/>
        <a:cs typeface="+mn-cs"/>
      </a:defRPr>
    </a:lvl7pPr>
    <a:lvl8pPr marL="3200400" algn="l" defTabSz="914400" rtl="0" eaLnBrk="1" latinLnBrk="0" hangingPunct="1">
      <a:defRPr kern="1200">
        <a:solidFill>
          <a:schemeClr val="bg1"/>
        </a:solidFill>
        <a:latin typeface="Arial" charset="0"/>
        <a:ea typeface="Microsoft YaHei" charset="-122"/>
        <a:cs typeface="+mn-cs"/>
      </a:defRPr>
    </a:lvl8pPr>
    <a:lvl9pPr marL="3657600" algn="l" defTabSz="914400" rtl="0" eaLnBrk="1" latinLnBrk="0" hangingPunct="1">
      <a:defRPr kern="1200">
        <a:solidFill>
          <a:schemeClr val="bg1"/>
        </a:solidFill>
        <a:latin typeface="Arial" charset="0"/>
        <a:ea typeface="Microsoft YaHei"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626" y="-9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p>
        </p:txBody>
      </p:sp>
      <p:sp>
        <p:nvSpPr>
          <p:cNvPr id="2050" name="AutoShape 2"/>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p>
        </p:txBody>
      </p:sp>
      <p:sp>
        <p:nvSpPr>
          <p:cNvPr id="2051" name="AutoShape 3"/>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p>
        </p:txBody>
      </p:sp>
      <p:sp>
        <p:nvSpPr>
          <p:cNvPr id="2052" name="AutoShape 4"/>
          <p:cNvSpPr>
            <a:spLocks noChangeArrowheads="1"/>
          </p:cNvSpPr>
          <p:nvPr/>
        </p:nvSpPr>
        <p:spPr bwMode="auto">
          <a:xfrm>
            <a:off x="0" y="0"/>
            <a:ext cx="7559675" cy="10691813"/>
          </a:xfrm>
          <a:prstGeom prst="roundRect">
            <a:avLst>
              <a:gd name="adj" fmla="val 19"/>
            </a:avLst>
          </a:prstGeom>
          <a:solidFill>
            <a:srgbClr val="FFFFFF"/>
          </a:solidFill>
          <a:ln>
            <a:noFill/>
          </a:ln>
          <a:effectLst/>
          <a:extLs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p>
        </p:txBody>
      </p:sp>
      <p:sp>
        <p:nvSpPr>
          <p:cNvPr id="2053" name="Rectangle 5"/>
          <p:cNvSpPr>
            <a:spLocks noGrp="1" noChangeArrowheads="1"/>
          </p:cNvSpPr>
          <p:nvPr>
            <p:ph type="sldImg"/>
          </p:nvPr>
        </p:nvSpPr>
        <p:spPr bwMode="auto">
          <a:xfrm>
            <a:off x="1106488" y="812800"/>
            <a:ext cx="5337175" cy="4000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4" name="Rectangle 6"/>
          <p:cNvSpPr>
            <a:spLocks noGrp="1" noChangeArrowheads="1"/>
          </p:cNvSpPr>
          <p:nvPr>
            <p:ph type="body"/>
          </p:nvPr>
        </p:nvSpPr>
        <p:spPr bwMode="auto">
          <a:xfrm>
            <a:off x="755650" y="5078413"/>
            <a:ext cx="6040438" cy="4803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ru-RU" altLang="ru-RU" smtClean="0"/>
          </a:p>
        </p:txBody>
      </p:sp>
      <p:sp>
        <p:nvSpPr>
          <p:cNvPr id="2055" name="Rectangle 7"/>
          <p:cNvSpPr>
            <a:spLocks noGrp="1" noChangeArrowheads="1"/>
          </p:cNvSpPr>
          <p:nvPr>
            <p:ph type="hdr"/>
          </p:nvPr>
        </p:nvSpPr>
        <p:spPr bwMode="auto">
          <a:xfrm>
            <a:off x="0" y="0"/>
            <a:ext cx="3273425"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ru-RU" altLang="ru-RU"/>
          </a:p>
        </p:txBody>
      </p:sp>
      <p:sp>
        <p:nvSpPr>
          <p:cNvPr id="2056" name="Rectangle 8"/>
          <p:cNvSpPr>
            <a:spLocks noGrp="1" noChangeArrowheads="1"/>
          </p:cNvSpPr>
          <p:nvPr>
            <p:ph type="dt"/>
          </p:nvPr>
        </p:nvSpPr>
        <p:spPr bwMode="auto">
          <a:xfrm>
            <a:off x="4278313" y="0"/>
            <a:ext cx="3273425"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ru-RU" altLang="ru-RU"/>
          </a:p>
        </p:txBody>
      </p:sp>
      <p:sp>
        <p:nvSpPr>
          <p:cNvPr id="2057" name="Rectangle 9"/>
          <p:cNvSpPr>
            <a:spLocks noGrp="1" noChangeArrowheads="1"/>
          </p:cNvSpPr>
          <p:nvPr>
            <p:ph type="ftr"/>
          </p:nvPr>
        </p:nvSpPr>
        <p:spPr bwMode="auto">
          <a:xfrm>
            <a:off x="0" y="10156825"/>
            <a:ext cx="3273425"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endParaRPr lang="ru-RU" altLang="ru-RU"/>
          </a:p>
        </p:txBody>
      </p:sp>
      <p:sp>
        <p:nvSpPr>
          <p:cNvPr id="2058" name="Rectangle 10"/>
          <p:cNvSpPr>
            <a:spLocks noGrp="1" noChangeArrowheads="1"/>
          </p:cNvSpPr>
          <p:nvPr>
            <p:ph type="sldNum"/>
          </p:nvPr>
        </p:nvSpPr>
        <p:spPr bwMode="auto">
          <a:xfrm>
            <a:off x="4278313" y="10156825"/>
            <a:ext cx="3273425" cy="527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000000"/>
                </a:solidFill>
                <a:latin typeface="Times New Roman" pitchFamily="16" charset="0"/>
              </a:defRPr>
            </a:lvl1pPr>
          </a:lstStyle>
          <a:p>
            <a:fld id="{48171AB2-F3A3-46F5-80DD-47A5459168A5}" type="slidenum">
              <a:rPr lang="ru-RU" altLang="ru-RU"/>
              <a:pPr/>
              <a:t>‹#›</a:t>
            </a:fld>
            <a:endParaRPr lang="ru-RU" altLang="ru-RU"/>
          </a:p>
        </p:txBody>
      </p:sp>
    </p:spTree>
    <p:extLst>
      <p:ext uri="{BB962C8B-B14F-4D97-AF65-F5344CB8AC3E}">
        <p14:creationId xmlns:p14="http://schemas.microsoft.com/office/powerpoint/2010/main" val="2372326279"/>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1A487798-F533-419B-BA73-10B7D54775D3}" type="slidenum">
              <a:rPr lang="ru-RU" altLang="ru-RU"/>
              <a:pPr/>
              <a:t>1</a:t>
            </a:fld>
            <a:endParaRPr lang="ru-RU" altLang="ru-RU"/>
          </a:p>
        </p:txBody>
      </p:sp>
      <p:sp>
        <p:nvSpPr>
          <p:cNvPr id="26625"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6626"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9F19A68C-8441-4936-9699-9B3A085F6CA9}" type="slidenum">
              <a:rPr lang="ru-RU" altLang="ru-RU"/>
              <a:pPr/>
              <a:t>10</a:t>
            </a:fld>
            <a:endParaRPr lang="ru-RU" altLang="ru-RU"/>
          </a:p>
        </p:txBody>
      </p:sp>
      <p:sp>
        <p:nvSpPr>
          <p:cNvPr id="35841" name="Rectangle 1"/>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5842" name="Rectangle 2"/>
          <p:cNvSpPr txBox="1">
            <a:spLocks noChangeArrowheads="1"/>
          </p:cNvSpPr>
          <p:nvPr>
            <p:ph type="body" idx="1"/>
          </p:nvPr>
        </p:nvSpPr>
        <p:spPr bwMode="auto">
          <a:xfrm>
            <a:off x="755650" y="5078413"/>
            <a:ext cx="6043613" cy="4806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E85909E9-35D1-45B1-94EB-06BDD2BA1B80}" type="slidenum">
              <a:rPr lang="ru-RU" altLang="ru-RU"/>
              <a:pPr/>
              <a:t>11</a:t>
            </a:fld>
            <a:endParaRPr lang="ru-RU" altLang="ru-RU"/>
          </a:p>
        </p:txBody>
      </p:sp>
      <p:sp>
        <p:nvSpPr>
          <p:cNvPr id="36865" name="Rectangle 1"/>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6866" name="Rectangle 2"/>
          <p:cNvSpPr txBox="1">
            <a:spLocks noChangeArrowheads="1"/>
          </p:cNvSpPr>
          <p:nvPr>
            <p:ph type="body" idx="1"/>
          </p:nvPr>
        </p:nvSpPr>
        <p:spPr bwMode="auto">
          <a:xfrm>
            <a:off x="755650" y="5078413"/>
            <a:ext cx="6043613" cy="4806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689899E7-29B7-43FD-9F3F-78014AAD6418}" type="slidenum">
              <a:rPr lang="ru-RU" altLang="ru-RU"/>
              <a:pPr/>
              <a:t>12</a:t>
            </a:fld>
            <a:endParaRPr lang="ru-RU" altLang="ru-RU"/>
          </a:p>
        </p:txBody>
      </p:sp>
      <p:sp>
        <p:nvSpPr>
          <p:cNvPr id="37889" name="Rectangle 1"/>
          <p:cNvSpPr txBox="1">
            <a:spLocks noChangeArrowheads="1"/>
          </p:cNvSpPr>
          <p:nvPr>
            <p:ph type="sldImg"/>
          </p:nvPr>
        </p:nvSpPr>
        <p:spPr bwMode="auto">
          <a:xfrm>
            <a:off x="1108075" y="812800"/>
            <a:ext cx="5335588" cy="40020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7890" name="Rectangle 2"/>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2DA4BFBF-75E7-4D05-84A3-C26B296CC9B4}" type="slidenum">
              <a:rPr lang="ru-RU" altLang="ru-RU"/>
              <a:pPr/>
              <a:t>13</a:t>
            </a:fld>
            <a:endParaRPr lang="ru-RU" altLang="ru-RU"/>
          </a:p>
        </p:txBody>
      </p:sp>
      <p:sp>
        <p:nvSpPr>
          <p:cNvPr id="38913" name="Rectangle 1"/>
          <p:cNvSpPr txBox="1">
            <a:spLocks noChangeArrowheads="1"/>
          </p:cNvSpPr>
          <p:nvPr>
            <p:ph type="sldImg"/>
          </p:nvPr>
        </p:nvSpPr>
        <p:spPr bwMode="auto">
          <a:xfrm>
            <a:off x="1108075" y="812800"/>
            <a:ext cx="5335588" cy="40020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8914" name="Rectangle 2"/>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EDE565AD-9670-49E8-B883-E9D7F1B26989}" type="slidenum">
              <a:rPr lang="ru-RU" altLang="ru-RU"/>
              <a:pPr/>
              <a:t>14</a:t>
            </a:fld>
            <a:endParaRPr lang="ru-RU" altLang="ru-RU"/>
          </a:p>
        </p:txBody>
      </p:sp>
      <p:sp>
        <p:nvSpPr>
          <p:cNvPr id="39937" name="Rectangle 1"/>
          <p:cNvSpPr txBox="1">
            <a:spLocks noChangeArrowheads="1"/>
          </p:cNvSpPr>
          <p:nvPr>
            <p:ph type="sldImg"/>
          </p:nvPr>
        </p:nvSpPr>
        <p:spPr bwMode="auto">
          <a:xfrm>
            <a:off x="1108075" y="812800"/>
            <a:ext cx="5335588" cy="40020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9938" name="Rectangle 2"/>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03466A85-FD48-4764-83E6-D37D914A4BCD}" type="slidenum">
              <a:rPr lang="ru-RU" altLang="ru-RU"/>
              <a:pPr/>
              <a:t>15</a:t>
            </a:fld>
            <a:endParaRPr lang="ru-RU" altLang="ru-RU"/>
          </a:p>
        </p:txBody>
      </p:sp>
      <p:sp>
        <p:nvSpPr>
          <p:cNvPr id="40961" name="Rectangle 1"/>
          <p:cNvSpPr txBox="1">
            <a:spLocks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62" name="Rectangle 2"/>
          <p:cNvSpPr txBox="1">
            <a:spLocks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4B8F8BEF-5329-4129-B9FB-807B5088E716}" type="slidenum">
              <a:rPr lang="ru-RU" altLang="ru-RU"/>
              <a:pPr/>
              <a:t>16</a:t>
            </a:fld>
            <a:endParaRPr lang="ru-RU" altLang="ru-RU"/>
          </a:p>
        </p:txBody>
      </p:sp>
      <p:sp>
        <p:nvSpPr>
          <p:cNvPr id="41985" name="Rectangle 1"/>
          <p:cNvSpPr txBox="1">
            <a:spLocks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1986" name="Rectangle 2"/>
          <p:cNvSpPr txBox="1">
            <a:spLocks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31133CFD-A079-4C5E-807F-817B7686880F}" type="slidenum">
              <a:rPr lang="ru-RU" altLang="ru-RU"/>
              <a:pPr/>
              <a:t>17</a:t>
            </a:fld>
            <a:endParaRPr lang="ru-RU" altLang="ru-RU"/>
          </a:p>
        </p:txBody>
      </p:sp>
      <p:sp>
        <p:nvSpPr>
          <p:cNvPr id="43009" name="Rectangle 1"/>
          <p:cNvSpPr txBox="1">
            <a:spLocks noChangeArrowheads="1"/>
          </p:cNvSpPr>
          <p:nvPr>
            <p:ph type="sldImg"/>
          </p:nvPr>
        </p:nvSpPr>
        <p:spPr bwMode="auto">
          <a:xfrm>
            <a:off x="1106488" y="812800"/>
            <a:ext cx="5341937" cy="4005263"/>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3010" name="Rectangle 2"/>
          <p:cNvSpPr txBox="1">
            <a:spLocks noChangeArrowheads="1"/>
          </p:cNvSpPr>
          <p:nvPr>
            <p:ph type="body" idx="1"/>
          </p:nvPr>
        </p:nvSpPr>
        <p:spPr bwMode="auto">
          <a:xfrm>
            <a:off x="755650" y="5078413"/>
            <a:ext cx="6045200" cy="480853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4CC4DE10-728D-4F7D-8F31-F5C72F4B2224}" type="slidenum">
              <a:rPr lang="ru-RU" altLang="ru-RU"/>
              <a:pPr/>
              <a:t>18</a:t>
            </a:fld>
            <a:endParaRPr lang="ru-RU" altLang="ru-RU"/>
          </a:p>
        </p:txBody>
      </p:sp>
      <p:sp>
        <p:nvSpPr>
          <p:cNvPr id="44033" name="Rectangle 1"/>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4034" name="Rectangle 2"/>
          <p:cNvSpPr txBox="1">
            <a:spLocks noChangeArrowheads="1"/>
          </p:cNvSpPr>
          <p:nvPr>
            <p:ph type="body" idx="1"/>
          </p:nvPr>
        </p:nvSpPr>
        <p:spPr bwMode="auto">
          <a:xfrm>
            <a:off x="755650" y="5078413"/>
            <a:ext cx="6043613" cy="4806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A9B4C716-0AC1-4898-BC7C-D3BB79CC8502}" type="slidenum">
              <a:rPr lang="ru-RU" altLang="ru-RU"/>
              <a:pPr/>
              <a:t>19</a:t>
            </a:fld>
            <a:endParaRPr lang="ru-RU" altLang="ru-RU"/>
          </a:p>
        </p:txBody>
      </p:sp>
      <p:sp>
        <p:nvSpPr>
          <p:cNvPr id="45057" name="Rectangle 1"/>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5058" name="Rectangle 2"/>
          <p:cNvSpPr txBox="1">
            <a:spLocks noChangeArrowheads="1"/>
          </p:cNvSpPr>
          <p:nvPr>
            <p:ph type="body" idx="1"/>
          </p:nvPr>
        </p:nvSpPr>
        <p:spPr bwMode="auto">
          <a:xfrm>
            <a:off x="755650" y="5078413"/>
            <a:ext cx="6043613" cy="4806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B8E6C01C-6A84-49C0-9389-C796EA557B61}" type="slidenum">
              <a:rPr lang="ru-RU" altLang="ru-RU"/>
              <a:pPr/>
              <a:t>2</a:t>
            </a:fld>
            <a:endParaRPr lang="ru-RU" altLang="ru-RU"/>
          </a:p>
        </p:txBody>
      </p:sp>
      <p:sp>
        <p:nvSpPr>
          <p:cNvPr id="27649" name="Rectangle 1"/>
          <p:cNvSpPr txBox="1">
            <a:spLocks noChangeArrowheads="1"/>
          </p:cNvSpPr>
          <p:nvPr>
            <p:ph type="sldImg"/>
          </p:nvPr>
        </p:nvSpPr>
        <p:spPr bwMode="auto">
          <a:xfrm>
            <a:off x="1106488" y="812800"/>
            <a:ext cx="5345112" cy="400843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7650" name="Rectangle 2"/>
          <p:cNvSpPr txBox="1">
            <a:spLocks noChangeArrowheads="1"/>
          </p:cNvSpPr>
          <p:nvPr>
            <p:ph type="body" idx="1"/>
          </p:nvPr>
        </p:nvSpPr>
        <p:spPr bwMode="auto">
          <a:xfrm>
            <a:off x="755650" y="5078413"/>
            <a:ext cx="6048375" cy="481171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4966F722-1628-4170-B2B0-373BCEEF713F}" type="slidenum">
              <a:rPr lang="ru-RU" altLang="ru-RU"/>
              <a:pPr/>
              <a:t>20</a:t>
            </a:fld>
            <a:endParaRPr lang="ru-RU" altLang="ru-RU"/>
          </a:p>
        </p:txBody>
      </p:sp>
      <p:sp>
        <p:nvSpPr>
          <p:cNvPr id="46081" name="Rectangle 1"/>
          <p:cNvSpPr txBox="1">
            <a:spLocks noChangeArrowheads="1"/>
          </p:cNvSpPr>
          <p:nvPr>
            <p:ph type="sldImg"/>
          </p:nvPr>
        </p:nvSpPr>
        <p:spPr bwMode="auto">
          <a:xfrm>
            <a:off x="1108075" y="812800"/>
            <a:ext cx="5335588" cy="40020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6082" name="Rectangle 2"/>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B0B5A647-F62D-4695-ABFA-DC426FDF1152}" type="slidenum">
              <a:rPr lang="ru-RU" altLang="ru-RU"/>
              <a:pPr/>
              <a:t>21</a:t>
            </a:fld>
            <a:endParaRPr lang="ru-RU" altLang="ru-RU"/>
          </a:p>
        </p:txBody>
      </p:sp>
      <p:sp>
        <p:nvSpPr>
          <p:cNvPr id="47105" name="Rectangle 1"/>
          <p:cNvSpPr txBox="1">
            <a:spLocks noChangeArrowheads="1"/>
          </p:cNvSpPr>
          <p:nvPr>
            <p:ph type="sldImg"/>
          </p:nvPr>
        </p:nvSpPr>
        <p:spPr bwMode="auto">
          <a:xfrm>
            <a:off x="1108075" y="812800"/>
            <a:ext cx="5335588" cy="40020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7106" name="Rectangle 2"/>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C6F867CC-3911-4463-A0FA-79F39458B372}" type="slidenum">
              <a:rPr lang="ru-RU" altLang="ru-RU"/>
              <a:pPr/>
              <a:t>22</a:t>
            </a:fld>
            <a:endParaRPr lang="ru-RU" altLang="ru-RU"/>
          </a:p>
        </p:txBody>
      </p:sp>
      <p:sp>
        <p:nvSpPr>
          <p:cNvPr id="48129" name="Rectangle 1"/>
          <p:cNvSpPr txBox="1">
            <a:spLocks noChangeArrowheads="1"/>
          </p:cNvSpPr>
          <p:nvPr>
            <p:ph type="sldImg"/>
          </p:nvPr>
        </p:nvSpPr>
        <p:spPr bwMode="auto">
          <a:xfrm>
            <a:off x="1108075" y="812800"/>
            <a:ext cx="5335588" cy="40020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0" name="Rectangle 2"/>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DB968110-4286-4731-98B0-3468F4581ADF}" type="slidenum">
              <a:rPr lang="ru-RU" altLang="ru-RU"/>
              <a:pPr/>
              <a:t>23</a:t>
            </a:fld>
            <a:endParaRPr lang="ru-RU" altLang="ru-RU"/>
          </a:p>
        </p:txBody>
      </p:sp>
      <p:sp>
        <p:nvSpPr>
          <p:cNvPr id="49153" name="Rectangle 1"/>
          <p:cNvSpPr txBox="1">
            <a:spLocks noChangeArrowheads="1"/>
          </p:cNvSpPr>
          <p:nvPr>
            <p:ph type="sldImg"/>
          </p:nvPr>
        </p:nvSpPr>
        <p:spPr bwMode="auto">
          <a:xfrm>
            <a:off x="1108075" y="812800"/>
            <a:ext cx="5335588" cy="40020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9154" name="Rectangle 2"/>
          <p:cNvSpPr txBox="1">
            <a:spLocks noChangeArrowheads="1"/>
          </p:cNvSpPr>
          <p:nvPr>
            <p:ph type="body" idx="1"/>
          </p:nvPr>
        </p:nvSpPr>
        <p:spPr bwMode="auto">
          <a:xfrm>
            <a:off x="755650" y="5078413"/>
            <a:ext cx="6042025" cy="48053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43A5A5B4-1175-4DDF-81BA-B56856CD8277}" type="slidenum">
              <a:rPr lang="ru-RU" altLang="ru-RU"/>
              <a:pPr/>
              <a:t>3</a:t>
            </a:fld>
            <a:endParaRPr lang="ru-RU" altLang="ru-RU"/>
          </a:p>
        </p:txBody>
      </p:sp>
      <p:sp>
        <p:nvSpPr>
          <p:cNvPr id="28673" name="Rectangle 1"/>
          <p:cNvSpPr txBox="1">
            <a:spLocks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8674" name="Rectangle 2"/>
          <p:cNvSpPr txBox="1">
            <a:spLocks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A1C5FA11-9E2C-4D32-BD92-11AEDA294DCB}" type="slidenum">
              <a:rPr lang="ru-RU" altLang="ru-RU"/>
              <a:pPr/>
              <a:t>4</a:t>
            </a:fld>
            <a:endParaRPr lang="ru-RU" altLang="ru-RU"/>
          </a:p>
        </p:txBody>
      </p:sp>
      <p:sp>
        <p:nvSpPr>
          <p:cNvPr id="29697" name="Rectangle 1"/>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9698" name="Rectangle 2"/>
          <p:cNvSpPr txBox="1">
            <a:spLocks noChangeArrowheads="1"/>
          </p:cNvSpPr>
          <p:nvPr>
            <p:ph type="body" idx="1"/>
          </p:nvPr>
        </p:nvSpPr>
        <p:spPr bwMode="auto">
          <a:xfrm>
            <a:off x="755650" y="5078413"/>
            <a:ext cx="6043613" cy="4806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AD813A25-B852-4484-AF9C-E18DD6C8F3B0}" type="slidenum">
              <a:rPr lang="ru-RU" altLang="ru-RU"/>
              <a:pPr/>
              <a:t>5</a:t>
            </a:fld>
            <a:endParaRPr lang="ru-RU" altLang="ru-RU"/>
          </a:p>
        </p:txBody>
      </p:sp>
      <p:sp>
        <p:nvSpPr>
          <p:cNvPr id="30721" name="Rectangle 1"/>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0722" name="Rectangle 2"/>
          <p:cNvSpPr txBox="1">
            <a:spLocks noChangeArrowheads="1"/>
          </p:cNvSpPr>
          <p:nvPr>
            <p:ph type="body" idx="1"/>
          </p:nvPr>
        </p:nvSpPr>
        <p:spPr bwMode="auto">
          <a:xfrm>
            <a:off x="755650" y="5078413"/>
            <a:ext cx="6043613" cy="4806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FE247DBE-F17A-4AF5-A356-316C90CE84CA}" type="slidenum">
              <a:rPr lang="ru-RU" altLang="ru-RU"/>
              <a:pPr/>
              <a:t>6</a:t>
            </a:fld>
            <a:endParaRPr lang="ru-RU" altLang="ru-RU"/>
          </a:p>
        </p:txBody>
      </p:sp>
      <p:sp>
        <p:nvSpPr>
          <p:cNvPr id="31745" name="Rectangle 1"/>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1746" name="Rectangle 2"/>
          <p:cNvSpPr txBox="1">
            <a:spLocks noChangeArrowheads="1"/>
          </p:cNvSpPr>
          <p:nvPr>
            <p:ph type="body" idx="1"/>
          </p:nvPr>
        </p:nvSpPr>
        <p:spPr bwMode="auto">
          <a:xfrm>
            <a:off x="755650" y="5078413"/>
            <a:ext cx="6043613" cy="4806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A6AE3467-7316-49EA-8DB6-BF538F49B5A1}" type="slidenum">
              <a:rPr lang="ru-RU" altLang="ru-RU"/>
              <a:pPr/>
              <a:t>7</a:t>
            </a:fld>
            <a:endParaRPr lang="ru-RU" altLang="ru-RU"/>
          </a:p>
        </p:txBody>
      </p:sp>
      <p:sp>
        <p:nvSpPr>
          <p:cNvPr id="32769" name="Rectangle 1"/>
          <p:cNvSpPr txBox="1">
            <a:spLocks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2770" name="Rectangle 2"/>
          <p:cNvSpPr txBox="1">
            <a:spLocks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1C004C41-7D23-4013-8382-3789D6103EB6}" type="slidenum">
              <a:rPr lang="ru-RU" altLang="ru-RU"/>
              <a:pPr/>
              <a:t>8</a:t>
            </a:fld>
            <a:endParaRPr lang="ru-RU" altLang="ru-RU"/>
          </a:p>
        </p:txBody>
      </p:sp>
      <p:sp>
        <p:nvSpPr>
          <p:cNvPr id="33793" name="Rectangle 1"/>
          <p:cNvSpPr txBox="1">
            <a:spLocks noChangeArrowheads="1"/>
          </p:cNvSpPr>
          <p:nvPr>
            <p:ph type="sldImg"/>
          </p:nvPr>
        </p:nvSpPr>
        <p:spPr bwMode="auto">
          <a:xfrm>
            <a:off x="1106488" y="812800"/>
            <a:ext cx="5343525" cy="40068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4" name="Rectangle 2"/>
          <p:cNvSpPr txBox="1">
            <a:spLocks noChangeArrowheads="1"/>
          </p:cNvSpPr>
          <p:nvPr>
            <p:ph type="body" idx="1"/>
          </p:nvPr>
        </p:nvSpPr>
        <p:spPr bwMode="auto">
          <a:xfrm>
            <a:off x="755650" y="5078413"/>
            <a:ext cx="6046788" cy="48101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0"/>
          <p:cNvSpPr>
            <a:spLocks noGrp="1" noChangeArrowheads="1"/>
          </p:cNvSpPr>
          <p:nvPr>
            <p:ph type="sldNum"/>
          </p:nvPr>
        </p:nvSpPr>
        <p:spPr>
          <a:ln/>
        </p:spPr>
        <p:txBody>
          <a:bodyPr/>
          <a:lstStyle/>
          <a:p>
            <a:fld id="{6E494800-DD46-421D-A00E-C016CB8ACCF7}" type="slidenum">
              <a:rPr lang="ru-RU" altLang="ru-RU"/>
              <a:pPr/>
              <a:t>9</a:t>
            </a:fld>
            <a:endParaRPr lang="ru-RU" altLang="ru-RU"/>
          </a:p>
        </p:txBody>
      </p:sp>
      <p:sp>
        <p:nvSpPr>
          <p:cNvPr id="34817" name="Rectangle 1"/>
          <p:cNvSpPr txBox="1">
            <a:spLocks noChangeArrowheads="1"/>
          </p:cNvSpPr>
          <p:nvPr>
            <p:ph type="sldImg"/>
          </p:nvPr>
        </p:nvSpPr>
        <p:spPr bwMode="auto">
          <a:xfrm>
            <a:off x="1106488" y="812800"/>
            <a:ext cx="5340350" cy="4003675"/>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4818" name="Rectangle 2"/>
          <p:cNvSpPr txBox="1">
            <a:spLocks noChangeArrowheads="1"/>
          </p:cNvSpPr>
          <p:nvPr>
            <p:ph type="body" idx="1"/>
          </p:nvPr>
        </p:nvSpPr>
        <p:spPr bwMode="auto">
          <a:xfrm>
            <a:off x="755650" y="5078413"/>
            <a:ext cx="6043613" cy="48069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lt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650" y="2347913"/>
            <a:ext cx="8569325" cy="1620837"/>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idx="10"/>
          </p:nvPr>
        </p:nvSpPr>
        <p:spPr/>
        <p:txBody>
          <a:bodyPr/>
          <a:lstStyle>
            <a:lvl1pPr>
              <a:defRPr/>
            </a:lvl1pPr>
          </a:lstStyle>
          <a:p>
            <a:endParaRPr lang="ru-RU" altLang="ru-RU"/>
          </a:p>
        </p:txBody>
      </p:sp>
      <p:sp>
        <p:nvSpPr>
          <p:cNvPr id="5" name="Нижний колонтитул 4"/>
          <p:cNvSpPr>
            <a:spLocks noGrp="1"/>
          </p:cNvSpPr>
          <p:nvPr>
            <p:ph type="ftr" idx="11"/>
          </p:nvPr>
        </p:nvSpPr>
        <p:spPr/>
        <p:txBody>
          <a:bodyPr/>
          <a:lstStyle>
            <a:lvl1pPr>
              <a:defRPr/>
            </a:lvl1pPr>
          </a:lstStyle>
          <a:p>
            <a:endParaRPr lang="ru-RU" altLang="ru-RU"/>
          </a:p>
        </p:txBody>
      </p:sp>
      <p:sp>
        <p:nvSpPr>
          <p:cNvPr id="6" name="Номер слайда 5"/>
          <p:cNvSpPr>
            <a:spLocks noGrp="1"/>
          </p:cNvSpPr>
          <p:nvPr>
            <p:ph type="sldNum" idx="12"/>
          </p:nvPr>
        </p:nvSpPr>
        <p:spPr/>
        <p:txBody>
          <a:bodyPr/>
          <a:lstStyle>
            <a:lvl1pPr>
              <a:defRPr/>
            </a:lvl1pPr>
          </a:lstStyle>
          <a:p>
            <a:fld id="{EDD9513C-E3B7-481E-B59E-E55A8E317B1B}" type="slidenum">
              <a:rPr lang="ru-RU" altLang="ru-RU"/>
              <a:pPr/>
              <a:t>‹#›</a:t>
            </a:fld>
            <a:endParaRPr lang="ru-RU" altLang="ru-RU"/>
          </a:p>
        </p:txBody>
      </p:sp>
    </p:spTree>
    <p:extLst>
      <p:ext uri="{BB962C8B-B14F-4D97-AF65-F5344CB8AC3E}">
        <p14:creationId xmlns:p14="http://schemas.microsoft.com/office/powerpoint/2010/main" val="2254113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idx="10"/>
          </p:nvPr>
        </p:nvSpPr>
        <p:spPr/>
        <p:txBody>
          <a:bodyPr/>
          <a:lstStyle>
            <a:lvl1pPr>
              <a:defRPr/>
            </a:lvl1pPr>
          </a:lstStyle>
          <a:p>
            <a:endParaRPr lang="ru-RU" altLang="ru-RU"/>
          </a:p>
        </p:txBody>
      </p:sp>
      <p:sp>
        <p:nvSpPr>
          <p:cNvPr id="5" name="Нижний колонтитул 4"/>
          <p:cNvSpPr>
            <a:spLocks noGrp="1"/>
          </p:cNvSpPr>
          <p:nvPr>
            <p:ph type="ftr" idx="11"/>
          </p:nvPr>
        </p:nvSpPr>
        <p:spPr/>
        <p:txBody>
          <a:bodyPr/>
          <a:lstStyle>
            <a:lvl1pPr>
              <a:defRPr/>
            </a:lvl1pPr>
          </a:lstStyle>
          <a:p>
            <a:endParaRPr lang="ru-RU" altLang="ru-RU"/>
          </a:p>
        </p:txBody>
      </p:sp>
      <p:sp>
        <p:nvSpPr>
          <p:cNvPr id="6" name="Номер слайда 5"/>
          <p:cNvSpPr>
            <a:spLocks noGrp="1"/>
          </p:cNvSpPr>
          <p:nvPr>
            <p:ph type="sldNum" idx="12"/>
          </p:nvPr>
        </p:nvSpPr>
        <p:spPr/>
        <p:txBody>
          <a:bodyPr/>
          <a:lstStyle>
            <a:lvl1pPr>
              <a:defRPr/>
            </a:lvl1pPr>
          </a:lstStyle>
          <a:p>
            <a:fld id="{0EBC0B2E-567B-42D7-B9DD-5C920E93C405}" type="slidenum">
              <a:rPr lang="ru-RU" altLang="ru-RU"/>
              <a:pPr/>
              <a:t>‹#›</a:t>
            </a:fld>
            <a:endParaRPr lang="ru-RU" altLang="ru-RU"/>
          </a:p>
        </p:txBody>
      </p:sp>
    </p:spTree>
    <p:extLst>
      <p:ext uri="{BB962C8B-B14F-4D97-AF65-F5344CB8AC3E}">
        <p14:creationId xmlns:p14="http://schemas.microsoft.com/office/powerpoint/2010/main" val="1734965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300913" y="301625"/>
            <a:ext cx="2265362" cy="64484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03238" y="301625"/>
            <a:ext cx="6645275" cy="64484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idx="10"/>
          </p:nvPr>
        </p:nvSpPr>
        <p:spPr/>
        <p:txBody>
          <a:bodyPr/>
          <a:lstStyle>
            <a:lvl1pPr>
              <a:defRPr/>
            </a:lvl1pPr>
          </a:lstStyle>
          <a:p>
            <a:endParaRPr lang="ru-RU" altLang="ru-RU"/>
          </a:p>
        </p:txBody>
      </p:sp>
      <p:sp>
        <p:nvSpPr>
          <p:cNvPr id="5" name="Нижний колонтитул 4"/>
          <p:cNvSpPr>
            <a:spLocks noGrp="1"/>
          </p:cNvSpPr>
          <p:nvPr>
            <p:ph type="ftr" idx="11"/>
          </p:nvPr>
        </p:nvSpPr>
        <p:spPr/>
        <p:txBody>
          <a:bodyPr/>
          <a:lstStyle>
            <a:lvl1pPr>
              <a:defRPr/>
            </a:lvl1pPr>
          </a:lstStyle>
          <a:p>
            <a:endParaRPr lang="ru-RU" altLang="ru-RU"/>
          </a:p>
        </p:txBody>
      </p:sp>
      <p:sp>
        <p:nvSpPr>
          <p:cNvPr id="6" name="Номер слайда 5"/>
          <p:cNvSpPr>
            <a:spLocks noGrp="1"/>
          </p:cNvSpPr>
          <p:nvPr>
            <p:ph type="sldNum" idx="12"/>
          </p:nvPr>
        </p:nvSpPr>
        <p:spPr/>
        <p:txBody>
          <a:bodyPr/>
          <a:lstStyle>
            <a:lvl1pPr>
              <a:defRPr/>
            </a:lvl1pPr>
          </a:lstStyle>
          <a:p>
            <a:fld id="{B6DE0B67-D2E3-426C-9E46-77DE33BCF728}" type="slidenum">
              <a:rPr lang="ru-RU" altLang="ru-RU"/>
              <a:pPr/>
              <a:t>‹#›</a:t>
            </a:fld>
            <a:endParaRPr lang="ru-RU" altLang="ru-RU"/>
          </a:p>
        </p:txBody>
      </p:sp>
    </p:spTree>
    <p:extLst>
      <p:ext uri="{BB962C8B-B14F-4D97-AF65-F5344CB8AC3E}">
        <p14:creationId xmlns:p14="http://schemas.microsoft.com/office/powerpoint/2010/main" val="657251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3238" y="301625"/>
            <a:ext cx="9063037" cy="1254125"/>
          </a:xfrm>
        </p:spPr>
        <p:txBody>
          <a:bodyPr/>
          <a:lstStyle/>
          <a:p>
            <a:r>
              <a:rPr lang="ru-RU" smtClean="0"/>
              <a:t>Образец заголовка</a:t>
            </a:r>
            <a:endParaRPr lang="ru-RU"/>
          </a:p>
        </p:txBody>
      </p:sp>
      <p:sp>
        <p:nvSpPr>
          <p:cNvPr id="3" name="Дата 2"/>
          <p:cNvSpPr>
            <a:spLocks noGrp="1"/>
          </p:cNvSpPr>
          <p:nvPr>
            <p:ph type="dt" idx="10"/>
          </p:nvPr>
        </p:nvSpPr>
        <p:spPr>
          <a:xfrm>
            <a:off x="503238" y="6886575"/>
            <a:ext cx="2339975" cy="512763"/>
          </a:xfrm>
        </p:spPr>
        <p:txBody>
          <a:bodyPr/>
          <a:lstStyle>
            <a:lvl1pPr>
              <a:defRPr/>
            </a:lvl1pPr>
          </a:lstStyle>
          <a:p>
            <a:endParaRPr lang="ru-RU" altLang="ru-RU"/>
          </a:p>
        </p:txBody>
      </p:sp>
      <p:sp>
        <p:nvSpPr>
          <p:cNvPr id="4" name="Нижний колонтитул 3"/>
          <p:cNvSpPr>
            <a:spLocks noGrp="1"/>
          </p:cNvSpPr>
          <p:nvPr>
            <p:ph type="ftr" idx="11"/>
          </p:nvPr>
        </p:nvSpPr>
        <p:spPr>
          <a:xfrm>
            <a:off x="3448050" y="6886575"/>
            <a:ext cx="3187700" cy="512763"/>
          </a:xfrm>
        </p:spPr>
        <p:txBody>
          <a:bodyPr/>
          <a:lstStyle>
            <a:lvl1pPr>
              <a:defRPr/>
            </a:lvl1pPr>
          </a:lstStyle>
          <a:p>
            <a:endParaRPr lang="ru-RU" altLang="ru-RU"/>
          </a:p>
        </p:txBody>
      </p:sp>
      <p:sp>
        <p:nvSpPr>
          <p:cNvPr id="5" name="Номер слайда 4"/>
          <p:cNvSpPr>
            <a:spLocks noGrp="1"/>
          </p:cNvSpPr>
          <p:nvPr>
            <p:ph type="sldNum" idx="12"/>
          </p:nvPr>
        </p:nvSpPr>
        <p:spPr>
          <a:xfrm>
            <a:off x="7227888" y="6886575"/>
            <a:ext cx="2339975" cy="512763"/>
          </a:xfrm>
        </p:spPr>
        <p:txBody>
          <a:bodyPr/>
          <a:lstStyle>
            <a:lvl1pPr>
              <a:defRPr/>
            </a:lvl1pPr>
          </a:lstStyle>
          <a:p>
            <a:fld id="{CB16CF4E-FDB4-4D9F-B7CE-EBA733BA501D}" type="slidenum">
              <a:rPr lang="ru-RU" altLang="ru-RU"/>
              <a:pPr/>
              <a:t>‹#›</a:t>
            </a:fld>
            <a:endParaRPr lang="ru-RU" altLang="ru-RU"/>
          </a:p>
        </p:txBody>
      </p:sp>
    </p:spTree>
    <p:extLst>
      <p:ext uri="{BB962C8B-B14F-4D97-AF65-F5344CB8AC3E}">
        <p14:creationId xmlns:p14="http://schemas.microsoft.com/office/powerpoint/2010/main" val="3942708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idx="10"/>
          </p:nvPr>
        </p:nvSpPr>
        <p:spPr/>
        <p:txBody>
          <a:bodyPr/>
          <a:lstStyle>
            <a:lvl1pPr>
              <a:defRPr/>
            </a:lvl1pPr>
          </a:lstStyle>
          <a:p>
            <a:endParaRPr lang="ru-RU" altLang="ru-RU"/>
          </a:p>
        </p:txBody>
      </p:sp>
      <p:sp>
        <p:nvSpPr>
          <p:cNvPr id="5" name="Нижний колонтитул 4"/>
          <p:cNvSpPr>
            <a:spLocks noGrp="1"/>
          </p:cNvSpPr>
          <p:nvPr>
            <p:ph type="ftr" idx="11"/>
          </p:nvPr>
        </p:nvSpPr>
        <p:spPr/>
        <p:txBody>
          <a:bodyPr/>
          <a:lstStyle>
            <a:lvl1pPr>
              <a:defRPr/>
            </a:lvl1pPr>
          </a:lstStyle>
          <a:p>
            <a:endParaRPr lang="ru-RU" altLang="ru-RU"/>
          </a:p>
        </p:txBody>
      </p:sp>
      <p:sp>
        <p:nvSpPr>
          <p:cNvPr id="6" name="Номер слайда 5"/>
          <p:cNvSpPr>
            <a:spLocks noGrp="1"/>
          </p:cNvSpPr>
          <p:nvPr>
            <p:ph type="sldNum" idx="12"/>
          </p:nvPr>
        </p:nvSpPr>
        <p:spPr/>
        <p:txBody>
          <a:bodyPr/>
          <a:lstStyle>
            <a:lvl1pPr>
              <a:defRPr/>
            </a:lvl1pPr>
          </a:lstStyle>
          <a:p>
            <a:fld id="{29C2A7A7-5A19-4CDC-B38F-C5004B5BE0BD}" type="slidenum">
              <a:rPr lang="ru-RU" altLang="ru-RU"/>
              <a:pPr/>
              <a:t>‹#›</a:t>
            </a:fld>
            <a:endParaRPr lang="ru-RU" altLang="ru-RU"/>
          </a:p>
        </p:txBody>
      </p:sp>
    </p:spTree>
    <p:extLst>
      <p:ext uri="{BB962C8B-B14F-4D97-AF65-F5344CB8AC3E}">
        <p14:creationId xmlns:p14="http://schemas.microsoft.com/office/powerpoint/2010/main" val="923663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6925" y="4857750"/>
            <a:ext cx="8567738" cy="15017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idx="10"/>
          </p:nvPr>
        </p:nvSpPr>
        <p:spPr/>
        <p:txBody>
          <a:bodyPr/>
          <a:lstStyle>
            <a:lvl1pPr>
              <a:defRPr/>
            </a:lvl1pPr>
          </a:lstStyle>
          <a:p>
            <a:endParaRPr lang="ru-RU" altLang="ru-RU"/>
          </a:p>
        </p:txBody>
      </p:sp>
      <p:sp>
        <p:nvSpPr>
          <p:cNvPr id="5" name="Нижний колонтитул 4"/>
          <p:cNvSpPr>
            <a:spLocks noGrp="1"/>
          </p:cNvSpPr>
          <p:nvPr>
            <p:ph type="ftr" idx="11"/>
          </p:nvPr>
        </p:nvSpPr>
        <p:spPr/>
        <p:txBody>
          <a:bodyPr/>
          <a:lstStyle>
            <a:lvl1pPr>
              <a:defRPr/>
            </a:lvl1pPr>
          </a:lstStyle>
          <a:p>
            <a:endParaRPr lang="ru-RU" altLang="ru-RU"/>
          </a:p>
        </p:txBody>
      </p:sp>
      <p:sp>
        <p:nvSpPr>
          <p:cNvPr id="6" name="Номер слайда 5"/>
          <p:cNvSpPr>
            <a:spLocks noGrp="1"/>
          </p:cNvSpPr>
          <p:nvPr>
            <p:ph type="sldNum" idx="12"/>
          </p:nvPr>
        </p:nvSpPr>
        <p:spPr/>
        <p:txBody>
          <a:bodyPr/>
          <a:lstStyle>
            <a:lvl1pPr>
              <a:defRPr/>
            </a:lvl1pPr>
          </a:lstStyle>
          <a:p>
            <a:fld id="{42C4268A-8670-4B04-8C91-825CF67EBF9A}" type="slidenum">
              <a:rPr lang="ru-RU" altLang="ru-RU"/>
              <a:pPr/>
              <a:t>‹#›</a:t>
            </a:fld>
            <a:endParaRPr lang="ru-RU" altLang="ru-RU"/>
          </a:p>
        </p:txBody>
      </p:sp>
    </p:spTree>
    <p:extLst>
      <p:ext uri="{BB962C8B-B14F-4D97-AF65-F5344CB8AC3E}">
        <p14:creationId xmlns:p14="http://schemas.microsoft.com/office/powerpoint/2010/main" val="1488438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503238" y="1768475"/>
            <a:ext cx="4454525" cy="4981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110163" y="1768475"/>
            <a:ext cx="4456112" cy="4981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idx="10"/>
          </p:nvPr>
        </p:nvSpPr>
        <p:spPr/>
        <p:txBody>
          <a:bodyPr/>
          <a:lstStyle>
            <a:lvl1pPr>
              <a:defRPr/>
            </a:lvl1pPr>
          </a:lstStyle>
          <a:p>
            <a:endParaRPr lang="ru-RU" altLang="ru-RU"/>
          </a:p>
        </p:txBody>
      </p:sp>
      <p:sp>
        <p:nvSpPr>
          <p:cNvPr id="6" name="Нижний колонтитул 5"/>
          <p:cNvSpPr>
            <a:spLocks noGrp="1"/>
          </p:cNvSpPr>
          <p:nvPr>
            <p:ph type="ftr" idx="11"/>
          </p:nvPr>
        </p:nvSpPr>
        <p:spPr/>
        <p:txBody>
          <a:bodyPr/>
          <a:lstStyle>
            <a:lvl1pPr>
              <a:defRPr/>
            </a:lvl1pPr>
          </a:lstStyle>
          <a:p>
            <a:endParaRPr lang="ru-RU" altLang="ru-RU"/>
          </a:p>
        </p:txBody>
      </p:sp>
      <p:sp>
        <p:nvSpPr>
          <p:cNvPr id="7" name="Номер слайда 6"/>
          <p:cNvSpPr>
            <a:spLocks noGrp="1"/>
          </p:cNvSpPr>
          <p:nvPr>
            <p:ph type="sldNum" idx="12"/>
          </p:nvPr>
        </p:nvSpPr>
        <p:spPr/>
        <p:txBody>
          <a:bodyPr/>
          <a:lstStyle>
            <a:lvl1pPr>
              <a:defRPr/>
            </a:lvl1pPr>
          </a:lstStyle>
          <a:p>
            <a:fld id="{183A77A1-2AB4-4240-8A5A-9A40A2FCC320}" type="slidenum">
              <a:rPr lang="ru-RU" altLang="ru-RU"/>
              <a:pPr/>
              <a:t>‹#›</a:t>
            </a:fld>
            <a:endParaRPr lang="ru-RU" altLang="ru-RU"/>
          </a:p>
        </p:txBody>
      </p:sp>
    </p:spTree>
    <p:extLst>
      <p:ext uri="{BB962C8B-B14F-4D97-AF65-F5344CB8AC3E}">
        <p14:creationId xmlns:p14="http://schemas.microsoft.com/office/powerpoint/2010/main" val="277559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3213"/>
            <a:ext cx="9072563" cy="1258887"/>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idx="10"/>
          </p:nvPr>
        </p:nvSpPr>
        <p:spPr/>
        <p:txBody>
          <a:bodyPr/>
          <a:lstStyle>
            <a:lvl1pPr>
              <a:defRPr/>
            </a:lvl1pPr>
          </a:lstStyle>
          <a:p>
            <a:endParaRPr lang="ru-RU" altLang="ru-RU"/>
          </a:p>
        </p:txBody>
      </p:sp>
      <p:sp>
        <p:nvSpPr>
          <p:cNvPr id="8" name="Нижний колонтитул 7"/>
          <p:cNvSpPr>
            <a:spLocks noGrp="1"/>
          </p:cNvSpPr>
          <p:nvPr>
            <p:ph type="ftr" idx="11"/>
          </p:nvPr>
        </p:nvSpPr>
        <p:spPr/>
        <p:txBody>
          <a:bodyPr/>
          <a:lstStyle>
            <a:lvl1pPr>
              <a:defRPr/>
            </a:lvl1pPr>
          </a:lstStyle>
          <a:p>
            <a:endParaRPr lang="ru-RU" altLang="ru-RU"/>
          </a:p>
        </p:txBody>
      </p:sp>
      <p:sp>
        <p:nvSpPr>
          <p:cNvPr id="9" name="Номер слайда 8"/>
          <p:cNvSpPr>
            <a:spLocks noGrp="1"/>
          </p:cNvSpPr>
          <p:nvPr>
            <p:ph type="sldNum" idx="12"/>
          </p:nvPr>
        </p:nvSpPr>
        <p:spPr/>
        <p:txBody>
          <a:bodyPr/>
          <a:lstStyle>
            <a:lvl1pPr>
              <a:defRPr/>
            </a:lvl1pPr>
          </a:lstStyle>
          <a:p>
            <a:fld id="{92D51AAC-9BEB-449E-B517-F7F67B9D2FC5}" type="slidenum">
              <a:rPr lang="ru-RU" altLang="ru-RU"/>
              <a:pPr/>
              <a:t>‹#›</a:t>
            </a:fld>
            <a:endParaRPr lang="ru-RU" altLang="ru-RU"/>
          </a:p>
        </p:txBody>
      </p:sp>
    </p:spTree>
    <p:extLst>
      <p:ext uri="{BB962C8B-B14F-4D97-AF65-F5344CB8AC3E}">
        <p14:creationId xmlns:p14="http://schemas.microsoft.com/office/powerpoint/2010/main" val="2820284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idx="10"/>
          </p:nvPr>
        </p:nvSpPr>
        <p:spPr/>
        <p:txBody>
          <a:bodyPr/>
          <a:lstStyle>
            <a:lvl1pPr>
              <a:defRPr/>
            </a:lvl1pPr>
          </a:lstStyle>
          <a:p>
            <a:endParaRPr lang="ru-RU" altLang="ru-RU"/>
          </a:p>
        </p:txBody>
      </p:sp>
      <p:sp>
        <p:nvSpPr>
          <p:cNvPr id="4" name="Нижний колонтитул 3"/>
          <p:cNvSpPr>
            <a:spLocks noGrp="1"/>
          </p:cNvSpPr>
          <p:nvPr>
            <p:ph type="ftr" idx="11"/>
          </p:nvPr>
        </p:nvSpPr>
        <p:spPr/>
        <p:txBody>
          <a:bodyPr/>
          <a:lstStyle>
            <a:lvl1pPr>
              <a:defRPr/>
            </a:lvl1pPr>
          </a:lstStyle>
          <a:p>
            <a:endParaRPr lang="ru-RU" altLang="ru-RU"/>
          </a:p>
        </p:txBody>
      </p:sp>
      <p:sp>
        <p:nvSpPr>
          <p:cNvPr id="5" name="Номер слайда 4"/>
          <p:cNvSpPr>
            <a:spLocks noGrp="1"/>
          </p:cNvSpPr>
          <p:nvPr>
            <p:ph type="sldNum" idx="12"/>
          </p:nvPr>
        </p:nvSpPr>
        <p:spPr/>
        <p:txBody>
          <a:bodyPr/>
          <a:lstStyle>
            <a:lvl1pPr>
              <a:defRPr/>
            </a:lvl1pPr>
          </a:lstStyle>
          <a:p>
            <a:fld id="{AB9B72B2-56A9-4DAD-81CF-356808461A5A}" type="slidenum">
              <a:rPr lang="ru-RU" altLang="ru-RU"/>
              <a:pPr/>
              <a:t>‹#›</a:t>
            </a:fld>
            <a:endParaRPr lang="ru-RU" altLang="ru-RU"/>
          </a:p>
        </p:txBody>
      </p:sp>
    </p:spTree>
    <p:extLst>
      <p:ext uri="{BB962C8B-B14F-4D97-AF65-F5344CB8AC3E}">
        <p14:creationId xmlns:p14="http://schemas.microsoft.com/office/powerpoint/2010/main" val="1750472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idx="10"/>
          </p:nvPr>
        </p:nvSpPr>
        <p:spPr/>
        <p:txBody>
          <a:bodyPr/>
          <a:lstStyle>
            <a:lvl1pPr>
              <a:defRPr/>
            </a:lvl1pPr>
          </a:lstStyle>
          <a:p>
            <a:endParaRPr lang="ru-RU" altLang="ru-RU"/>
          </a:p>
        </p:txBody>
      </p:sp>
      <p:sp>
        <p:nvSpPr>
          <p:cNvPr id="3" name="Нижний колонтитул 2"/>
          <p:cNvSpPr>
            <a:spLocks noGrp="1"/>
          </p:cNvSpPr>
          <p:nvPr>
            <p:ph type="ftr" idx="11"/>
          </p:nvPr>
        </p:nvSpPr>
        <p:spPr/>
        <p:txBody>
          <a:bodyPr/>
          <a:lstStyle>
            <a:lvl1pPr>
              <a:defRPr/>
            </a:lvl1pPr>
          </a:lstStyle>
          <a:p>
            <a:endParaRPr lang="ru-RU" altLang="ru-RU"/>
          </a:p>
        </p:txBody>
      </p:sp>
      <p:sp>
        <p:nvSpPr>
          <p:cNvPr id="4" name="Номер слайда 3"/>
          <p:cNvSpPr>
            <a:spLocks noGrp="1"/>
          </p:cNvSpPr>
          <p:nvPr>
            <p:ph type="sldNum" idx="12"/>
          </p:nvPr>
        </p:nvSpPr>
        <p:spPr/>
        <p:txBody>
          <a:bodyPr/>
          <a:lstStyle>
            <a:lvl1pPr>
              <a:defRPr/>
            </a:lvl1pPr>
          </a:lstStyle>
          <a:p>
            <a:fld id="{224CA4BC-04A2-4C18-A4F7-2251DCC00463}" type="slidenum">
              <a:rPr lang="ru-RU" altLang="ru-RU"/>
              <a:pPr/>
              <a:t>‹#›</a:t>
            </a:fld>
            <a:endParaRPr lang="ru-RU" altLang="ru-RU"/>
          </a:p>
        </p:txBody>
      </p:sp>
    </p:spTree>
    <p:extLst>
      <p:ext uri="{BB962C8B-B14F-4D97-AF65-F5344CB8AC3E}">
        <p14:creationId xmlns:p14="http://schemas.microsoft.com/office/powerpoint/2010/main" val="1097550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4825" y="301625"/>
            <a:ext cx="3316288" cy="1279525"/>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idx="10"/>
          </p:nvPr>
        </p:nvSpPr>
        <p:spPr/>
        <p:txBody>
          <a:bodyPr/>
          <a:lstStyle>
            <a:lvl1pPr>
              <a:defRPr/>
            </a:lvl1pPr>
          </a:lstStyle>
          <a:p>
            <a:endParaRPr lang="ru-RU" altLang="ru-RU"/>
          </a:p>
        </p:txBody>
      </p:sp>
      <p:sp>
        <p:nvSpPr>
          <p:cNvPr id="6" name="Нижний колонтитул 5"/>
          <p:cNvSpPr>
            <a:spLocks noGrp="1"/>
          </p:cNvSpPr>
          <p:nvPr>
            <p:ph type="ftr" idx="11"/>
          </p:nvPr>
        </p:nvSpPr>
        <p:spPr/>
        <p:txBody>
          <a:bodyPr/>
          <a:lstStyle>
            <a:lvl1pPr>
              <a:defRPr/>
            </a:lvl1pPr>
          </a:lstStyle>
          <a:p>
            <a:endParaRPr lang="ru-RU" altLang="ru-RU"/>
          </a:p>
        </p:txBody>
      </p:sp>
      <p:sp>
        <p:nvSpPr>
          <p:cNvPr id="7" name="Номер слайда 6"/>
          <p:cNvSpPr>
            <a:spLocks noGrp="1"/>
          </p:cNvSpPr>
          <p:nvPr>
            <p:ph type="sldNum" idx="12"/>
          </p:nvPr>
        </p:nvSpPr>
        <p:spPr/>
        <p:txBody>
          <a:bodyPr/>
          <a:lstStyle>
            <a:lvl1pPr>
              <a:defRPr/>
            </a:lvl1pPr>
          </a:lstStyle>
          <a:p>
            <a:fld id="{52AF1022-281A-43C1-82C3-A8419079F38E}" type="slidenum">
              <a:rPr lang="ru-RU" altLang="ru-RU"/>
              <a:pPr/>
              <a:t>‹#›</a:t>
            </a:fld>
            <a:endParaRPr lang="ru-RU" altLang="ru-RU"/>
          </a:p>
        </p:txBody>
      </p:sp>
    </p:spTree>
    <p:extLst>
      <p:ext uri="{BB962C8B-B14F-4D97-AF65-F5344CB8AC3E}">
        <p14:creationId xmlns:p14="http://schemas.microsoft.com/office/powerpoint/2010/main" val="1009975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76438" y="5291138"/>
            <a:ext cx="6048375" cy="625475"/>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idx="10"/>
          </p:nvPr>
        </p:nvSpPr>
        <p:spPr/>
        <p:txBody>
          <a:bodyPr/>
          <a:lstStyle>
            <a:lvl1pPr>
              <a:defRPr/>
            </a:lvl1pPr>
          </a:lstStyle>
          <a:p>
            <a:endParaRPr lang="ru-RU" altLang="ru-RU"/>
          </a:p>
        </p:txBody>
      </p:sp>
      <p:sp>
        <p:nvSpPr>
          <p:cNvPr id="6" name="Нижний колонтитул 5"/>
          <p:cNvSpPr>
            <a:spLocks noGrp="1"/>
          </p:cNvSpPr>
          <p:nvPr>
            <p:ph type="ftr" idx="11"/>
          </p:nvPr>
        </p:nvSpPr>
        <p:spPr/>
        <p:txBody>
          <a:bodyPr/>
          <a:lstStyle>
            <a:lvl1pPr>
              <a:defRPr/>
            </a:lvl1pPr>
          </a:lstStyle>
          <a:p>
            <a:endParaRPr lang="ru-RU" altLang="ru-RU"/>
          </a:p>
        </p:txBody>
      </p:sp>
      <p:sp>
        <p:nvSpPr>
          <p:cNvPr id="7" name="Номер слайда 6"/>
          <p:cNvSpPr>
            <a:spLocks noGrp="1"/>
          </p:cNvSpPr>
          <p:nvPr>
            <p:ph type="sldNum" idx="12"/>
          </p:nvPr>
        </p:nvSpPr>
        <p:spPr/>
        <p:txBody>
          <a:bodyPr/>
          <a:lstStyle>
            <a:lvl1pPr>
              <a:defRPr/>
            </a:lvl1pPr>
          </a:lstStyle>
          <a:p>
            <a:fld id="{56801977-FBF2-458D-BD9F-143AD5A8B964}" type="slidenum">
              <a:rPr lang="ru-RU" altLang="ru-RU"/>
              <a:pPr/>
              <a:t>‹#›</a:t>
            </a:fld>
            <a:endParaRPr lang="ru-RU" altLang="ru-RU"/>
          </a:p>
        </p:txBody>
      </p:sp>
    </p:spTree>
    <p:extLst>
      <p:ext uri="{BB962C8B-B14F-4D97-AF65-F5344CB8AC3E}">
        <p14:creationId xmlns:p14="http://schemas.microsoft.com/office/powerpoint/2010/main" val="1819594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503238" y="301625"/>
            <a:ext cx="9063037" cy="1254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altLang="ru-RU" smtClean="0"/>
              <a:t>Для правки текста заголовка щелкните мышью</a:t>
            </a:r>
          </a:p>
        </p:txBody>
      </p:sp>
      <p:sp>
        <p:nvSpPr>
          <p:cNvPr id="1026" name="Rectangle 2"/>
          <p:cNvSpPr>
            <a:spLocks noGrp="1" noChangeArrowheads="1"/>
          </p:cNvSpPr>
          <p:nvPr>
            <p:ph type="body" idx="1"/>
          </p:nvPr>
        </p:nvSpPr>
        <p:spPr bwMode="auto">
          <a:xfrm>
            <a:off x="503238" y="1768475"/>
            <a:ext cx="9063037" cy="4981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080" rIns="0" bIns="0" numCol="1" anchor="t" anchorCtr="0" compatLnSpc="1">
            <a:prstTxWarp prst="textNoShape">
              <a:avLst/>
            </a:prstTxWarp>
          </a:bodyPr>
          <a:lstStyle/>
          <a:p>
            <a:pPr lvl="0"/>
            <a:r>
              <a:rPr lang="en-GB" altLang="ru-RU" smtClean="0"/>
              <a:t>Для правки структуры щелкните мышью</a:t>
            </a:r>
          </a:p>
          <a:p>
            <a:pPr lvl="1"/>
            <a:r>
              <a:rPr lang="en-GB" altLang="ru-RU" smtClean="0"/>
              <a:t>Второй уровень структуры</a:t>
            </a:r>
          </a:p>
          <a:p>
            <a:pPr lvl="2"/>
            <a:r>
              <a:rPr lang="en-GB" altLang="ru-RU" smtClean="0"/>
              <a:t>Третий уровень структуры</a:t>
            </a:r>
          </a:p>
          <a:p>
            <a:pPr lvl="3"/>
            <a:r>
              <a:rPr lang="en-GB" altLang="ru-RU" smtClean="0"/>
              <a:t>Четвёртый уровень структуры</a:t>
            </a:r>
          </a:p>
          <a:p>
            <a:pPr lvl="4"/>
            <a:r>
              <a:rPr lang="en-GB" altLang="ru-RU" smtClean="0"/>
              <a:t>Пятый уровень структуры</a:t>
            </a:r>
          </a:p>
          <a:p>
            <a:pPr lvl="4"/>
            <a:r>
              <a:rPr lang="en-GB" altLang="ru-RU" smtClean="0"/>
              <a:t>Шестой уровень структуры</a:t>
            </a:r>
          </a:p>
          <a:p>
            <a:pPr lvl="4"/>
            <a:r>
              <a:rPr lang="en-GB" altLang="ru-RU" smtClean="0"/>
              <a:t>Седьмой уровень структуры</a:t>
            </a:r>
          </a:p>
          <a:p>
            <a:pPr lvl="4"/>
            <a:r>
              <a:rPr lang="en-GB" altLang="ru-RU" smtClean="0"/>
              <a:t>Восьмой уровень структуры</a:t>
            </a:r>
          </a:p>
          <a:p>
            <a:pPr lvl="4"/>
            <a:r>
              <a:rPr lang="en-GB" altLang="ru-RU" smtClean="0"/>
              <a:t>Девятый уровень структуры</a:t>
            </a:r>
          </a:p>
        </p:txBody>
      </p:sp>
      <p:sp>
        <p:nvSpPr>
          <p:cNvPr id="1027" name="Rectangle 3"/>
          <p:cNvSpPr>
            <a:spLocks noGrp="1" noChangeArrowheads="1"/>
          </p:cNvSpPr>
          <p:nvPr>
            <p:ph type="dt"/>
          </p:nvPr>
        </p:nvSpPr>
        <p:spPr bwMode="auto">
          <a:xfrm>
            <a:off x="503238" y="6886575"/>
            <a:ext cx="2339975" cy="512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endParaRPr lang="ru-RU" altLang="ru-RU"/>
          </a:p>
        </p:txBody>
      </p:sp>
      <p:sp>
        <p:nvSpPr>
          <p:cNvPr id="1028" name="Rectangle 4"/>
          <p:cNvSpPr>
            <a:spLocks noGrp="1" noChangeArrowheads="1"/>
          </p:cNvSpPr>
          <p:nvPr>
            <p:ph type="ftr"/>
          </p:nvPr>
        </p:nvSpPr>
        <p:spPr bwMode="auto">
          <a:xfrm>
            <a:off x="3448050" y="6886575"/>
            <a:ext cx="3187700" cy="512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endParaRPr lang="ru-RU" altLang="ru-RU"/>
          </a:p>
        </p:txBody>
      </p:sp>
      <p:sp>
        <p:nvSpPr>
          <p:cNvPr id="1029" name="Rectangle 5"/>
          <p:cNvSpPr>
            <a:spLocks noGrp="1" noChangeArrowheads="1"/>
          </p:cNvSpPr>
          <p:nvPr>
            <p:ph type="sldNum"/>
          </p:nvPr>
        </p:nvSpPr>
        <p:spPr bwMode="auto">
          <a:xfrm>
            <a:off x="7227888" y="6886575"/>
            <a:ext cx="2339975" cy="512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fld id="{F8CB0B90-49E3-44AB-A4BF-0EFF2ECBFA6E}"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mj-lt"/>
          <a:ea typeface="+mj-ea"/>
          <a:cs typeface="+mj-cs"/>
        </a:defRPr>
      </a:lvl1pPr>
      <a:lvl2pPr marL="742950" indent="-28575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2pPr>
      <a:lvl3pPr marL="1143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3pPr>
      <a:lvl4pPr marL="1600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4pPr>
      <a:lvl5pPr marL="20574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Microsoft YaHei" charset="-122"/>
        </a:defRPr>
      </a:lvl9pPr>
    </p:titleStyle>
    <p:bodyStyle>
      <a:lvl1pPr marL="342900" indent="-342900" algn="l" defTabSz="449263" rtl="0" fontAlgn="base" hangingPunct="0">
        <a:lnSpc>
          <a:spcPct val="93000"/>
        </a:lnSpc>
        <a:spcBef>
          <a:spcPct val="0"/>
        </a:spcBef>
        <a:spcAft>
          <a:spcPts val="1413"/>
        </a:spcAft>
        <a:buClr>
          <a:srgbClr val="000000"/>
        </a:buClr>
        <a:buSzPct val="100000"/>
        <a:buFont typeface="Times New Roman" pitchFamily="16" charset="0"/>
        <a:defRPr sz="3200">
          <a:solidFill>
            <a:srgbClr val="000000"/>
          </a:solidFill>
          <a:latin typeface="+mn-lt"/>
          <a:ea typeface="+mn-ea"/>
          <a:cs typeface="+mn-cs"/>
        </a:defRPr>
      </a:lvl1pPr>
      <a:lvl2pPr marL="742950" indent="-285750" algn="l" defTabSz="449263" rtl="0" fontAlgn="base" hangingPunct="0">
        <a:lnSpc>
          <a:spcPct val="93000"/>
        </a:lnSpc>
        <a:spcBef>
          <a:spcPct val="0"/>
        </a:spcBef>
        <a:spcAft>
          <a:spcPts val="1138"/>
        </a:spcAft>
        <a:buClr>
          <a:srgbClr val="000000"/>
        </a:buClr>
        <a:buSzPct val="100000"/>
        <a:buFont typeface="Times New Roman" pitchFamily="16" charset="0"/>
        <a:defRPr sz="2800">
          <a:solidFill>
            <a:srgbClr val="000000"/>
          </a:solidFill>
          <a:latin typeface="+mn-lt"/>
          <a:ea typeface="+mn-ea"/>
        </a:defRPr>
      </a:lvl2pPr>
      <a:lvl3pPr marL="1143000" indent="-228600" algn="l" defTabSz="449263" rtl="0" fontAlgn="base" hangingPunct="0">
        <a:lnSpc>
          <a:spcPct val="93000"/>
        </a:lnSpc>
        <a:spcBef>
          <a:spcPct val="0"/>
        </a:spcBef>
        <a:spcAft>
          <a:spcPts val="850"/>
        </a:spcAft>
        <a:buClr>
          <a:srgbClr val="000000"/>
        </a:buClr>
        <a:buSzPct val="100000"/>
        <a:buFont typeface="Times New Roman" pitchFamily="16" charset="0"/>
        <a:defRPr sz="2400">
          <a:solidFill>
            <a:srgbClr val="000000"/>
          </a:solidFill>
          <a:latin typeface="+mn-lt"/>
          <a:ea typeface="+mn-ea"/>
        </a:defRPr>
      </a:lvl3pPr>
      <a:lvl4pPr marL="1600200" indent="-228600" algn="l" defTabSz="449263" rtl="0" fontAlgn="base" hangingPunct="0">
        <a:lnSpc>
          <a:spcPct val="93000"/>
        </a:lnSpc>
        <a:spcBef>
          <a:spcPct val="0"/>
        </a:spcBef>
        <a:spcAft>
          <a:spcPts val="575"/>
        </a:spcAft>
        <a:buClr>
          <a:srgbClr val="000000"/>
        </a:buClr>
        <a:buSzPct val="100000"/>
        <a:buFont typeface="Times New Roman" pitchFamily="16" charset="0"/>
        <a:defRPr sz="2000">
          <a:solidFill>
            <a:srgbClr val="000000"/>
          </a:solidFill>
          <a:latin typeface="+mn-lt"/>
          <a:ea typeface="+mn-ea"/>
        </a:defRPr>
      </a:lvl4pPr>
      <a:lvl5pPr marL="20574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3.emf"/><Relationship Id="rId3" Type="http://schemas.openxmlformats.org/officeDocument/2006/relationships/notesSlide" Target="../notesSlides/notesSlide4.xml"/><Relationship Id="rId7" Type="http://schemas.openxmlformats.org/officeDocument/2006/relationships/image" Target="../media/image2.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emf"/><Relationship Id="rId4" Type="http://schemas.openxmlformats.org/officeDocument/2006/relationships/oleObject" Target="../embeddings/oleObject1.bin"/><Relationship Id="rId9" Type="http://schemas.openxmlformats.org/officeDocument/2006/relationships/image" Target="../media/image4.emf"/></Relationships>
</file>

<file path=ppt/slides/_rels/slide5.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notesSlide" Target="../notesSlides/notesSlide5.xml"/><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1.emf"/><Relationship Id="rId4" Type="http://schemas.openxmlformats.org/officeDocument/2006/relationships/oleObject" Target="../embeddings/oleObject3.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1.emf"/><Relationship Id="rId4" Type="http://schemas.openxmlformats.org/officeDocument/2006/relationships/oleObject" Target="../embeddings/oleObject5.bin"/></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576263" y="1584325"/>
            <a:ext cx="9070975" cy="4032250"/>
          </a:xfrm>
          <a:ln/>
        </p:spPr>
        <p:txBody>
          <a:bodyPr tIns="27720"/>
          <a:lstStyle/>
          <a:p>
            <a:pPr>
              <a:lnSpc>
                <a:spcPct val="95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a:latin typeface="Times New Roman" pitchFamily="16" charset="0"/>
              </a:rPr>
              <a:t>Приемники для ВОЛС.</a:t>
            </a:r>
            <a:br>
              <a:rPr lang="ru-RU" altLang="ru-RU">
                <a:latin typeface="Times New Roman" pitchFamily="16" charset="0"/>
              </a:rPr>
            </a:br>
            <a:r>
              <a:rPr lang="ru-RU" altLang="ru-RU">
                <a:latin typeface="Times New Roman" pitchFamily="16" charset="0"/>
              </a:rPr>
              <a:t>Лавинные и p-i-n фотодиоды на гетероструктурах</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Номер слайда 5"/>
          <p:cNvSpPr>
            <a:spLocks noGrp="1"/>
          </p:cNvSpPr>
          <p:nvPr>
            <p:ph type="sldNum" idx="12"/>
          </p:nvPr>
        </p:nvSpPr>
        <p:spPr/>
        <p:txBody>
          <a:bodyPr/>
          <a:lstStyle/>
          <a:p>
            <a:fld id="{CFE2BFD9-0E04-4F5A-8F1A-93938AC64405}" type="slidenum">
              <a:rPr lang="ru-RU" altLang="ru-RU"/>
              <a:pPr/>
              <a:t>10</a:t>
            </a:fld>
            <a:endParaRPr lang="ru-RU" altLang="ru-RU"/>
          </a:p>
        </p:txBody>
      </p:sp>
      <p:sp>
        <p:nvSpPr>
          <p:cNvPr id="12289" name="Rectangle 1"/>
          <p:cNvSpPr>
            <a:spLocks noGrp="1" noChangeArrowheads="1"/>
          </p:cNvSpPr>
          <p:nvPr>
            <p:ph type="title"/>
          </p:nvPr>
        </p:nvSpPr>
        <p:spPr>
          <a:xfrm>
            <a:off x="509588" y="0"/>
            <a:ext cx="9066212" cy="12573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Вольт-амперная характеристика фотодиода</a:t>
            </a:r>
          </a:p>
        </p:txBody>
      </p:sp>
      <p:sp>
        <p:nvSpPr>
          <p:cNvPr id="12290" name="Rectangle 2"/>
          <p:cNvSpPr>
            <a:spLocks noGrp="1" noChangeArrowheads="1"/>
          </p:cNvSpPr>
          <p:nvPr>
            <p:ph type="body" idx="1"/>
          </p:nvPr>
        </p:nvSpPr>
        <p:spPr>
          <a:xfrm>
            <a:off x="503238" y="1768475"/>
            <a:ext cx="9066212" cy="4984750"/>
          </a:xfrm>
          <a:ln/>
        </p:spPr>
        <p:txBody>
          <a:bodyPr/>
          <a:lstStyle/>
          <a:p>
            <a:pPr indent="-33972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ru-RU" altLang="ru-RU" sz="2200">
              <a:latin typeface="Times New Roman" pitchFamily="16" charset="0"/>
            </a:endParaRPr>
          </a:p>
          <a:p>
            <a:pPr indent="-33972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ru-RU" altLang="ru-RU" sz="2200">
              <a:latin typeface="Times New Roman" pitchFamily="16" charset="0"/>
            </a:endParaRPr>
          </a:p>
        </p:txBody>
      </p:sp>
      <p:sp>
        <p:nvSpPr>
          <p:cNvPr id="12291" name="Text Box 3"/>
          <p:cNvSpPr txBox="1">
            <a:spLocks noChangeArrowheads="1"/>
          </p:cNvSpPr>
          <p:nvPr/>
        </p:nvSpPr>
        <p:spPr bwMode="auto">
          <a:xfrm>
            <a:off x="287338" y="4113213"/>
            <a:ext cx="9866312" cy="1647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9pPr>
          </a:lstStyle>
          <a:p>
            <a:r>
              <a:rPr lang="ru-RU" altLang="ru-RU" sz="2200">
                <a:latin typeface="Times New Roman" pitchFamily="16" charset="0"/>
              </a:rPr>
              <a:t> </a:t>
            </a:r>
            <a:r>
              <a:rPr lang="ru-RU" altLang="ru-RU" sz="2200">
                <a:latin typeface="Times New Roman" pitchFamily="16" charset="0"/>
                <a:cs typeface="Times New Roman" pitchFamily="16" charset="0"/>
              </a:rPr>
              <a:t>Δ</a:t>
            </a:r>
            <a:r>
              <a:rPr lang="ru-RU" altLang="ru-RU" sz="2200">
                <a:latin typeface="Times New Roman" pitchFamily="16" charset="0"/>
              </a:rPr>
              <a:t>p и  </a:t>
            </a:r>
            <a:r>
              <a:rPr lang="ru-RU" altLang="ru-RU" sz="2200">
                <a:latin typeface="Times New Roman" pitchFamily="16" charset="0"/>
                <a:cs typeface="Times New Roman" pitchFamily="16" charset="0"/>
              </a:rPr>
              <a:t>Δ</a:t>
            </a:r>
            <a:r>
              <a:rPr lang="ru-RU" altLang="ru-RU" sz="2200">
                <a:latin typeface="Times New Roman" pitchFamily="16" charset="0"/>
              </a:rPr>
              <a:t>n – неравновесная концентрация фотогенерированных неосновных носителей на расстояние Ln, Lp от области пространственного заряда в квазинейтральном объеме эмиттера и базы диода. Обычно у p+- n фотодиода  p+ эмиттер делают тонким так, чтобы поглощение света происходило в n-базе фотодиода.</a:t>
            </a:r>
            <a:r>
              <a:rPr lang="ru-RU" altLang="ru-RU"/>
              <a:t> </a:t>
            </a:r>
          </a:p>
        </p:txBody>
      </p:sp>
      <p:pic>
        <p:nvPicPr>
          <p:cNvPr id="1229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 y="2303463"/>
            <a:ext cx="4627563" cy="9366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Номер слайда 5"/>
          <p:cNvSpPr>
            <a:spLocks noGrp="1"/>
          </p:cNvSpPr>
          <p:nvPr>
            <p:ph type="sldNum" idx="12"/>
          </p:nvPr>
        </p:nvSpPr>
        <p:spPr/>
        <p:txBody>
          <a:bodyPr/>
          <a:lstStyle/>
          <a:p>
            <a:fld id="{25113408-3ED7-4A80-A5D0-102B6F469423}" type="slidenum">
              <a:rPr lang="ru-RU" altLang="ru-RU"/>
              <a:pPr/>
              <a:t>11</a:t>
            </a:fld>
            <a:endParaRPr lang="ru-RU" altLang="ru-RU"/>
          </a:p>
        </p:txBody>
      </p:sp>
      <p:sp>
        <p:nvSpPr>
          <p:cNvPr id="13313" name="Rectangle 1"/>
          <p:cNvSpPr>
            <a:spLocks noGrp="1" noChangeArrowheads="1"/>
          </p:cNvSpPr>
          <p:nvPr>
            <p:ph type="title"/>
          </p:nvPr>
        </p:nvSpPr>
        <p:spPr>
          <a:xfrm>
            <a:off x="509588" y="0"/>
            <a:ext cx="9066212" cy="12573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Вольт-амперная характеристика фотодиода</a:t>
            </a:r>
          </a:p>
        </p:txBody>
      </p:sp>
      <p:sp>
        <p:nvSpPr>
          <p:cNvPr id="13314" name="Rectangle 2"/>
          <p:cNvSpPr>
            <a:spLocks noGrp="1" noChangeArrowheads="1"/>
          </p:cNvSpPr>
          <p:nvPr>
            <p:ph type="body" idx="1"/>
          </p:nvPr>
        </p:nvSpPr>
        <p:spPr>
          <a:xfrm>
            <a:off x="503238" y="1768475"/>
            <a:ext cx="9066212" cy="4984750"/>
          </a:xfrm>
          <a:ln/>
        </p:spPr>
        <p:txBody>
          <a:bodyPr/>
          <a:lstStyle/>
          <a:p>
            <a:pPr indent="-33972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ru-RU" altLang="ru-RU" sz="2200">
              <a:latin typeface="Times New Roman" pitchFamily="16" charset="0"/>
            </a:endParaRPr>
          </a:p>
          <a:p>
            <a:pPr indent="-33972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ru-RU" altLang="ru-RU" sz="2200">
              <a:latin typeface="Times New Roman" pitchFamily="16" charset="0"/>
            </a:endParaRPr>
          </a:p>
        </p:txBody>
      </p:sp>
      <p:sp>
        <p:nvSpPr>
          <p:cNvPr id="13315" name="Text Box 3"/>
          <p:cNvSpPr txBox="1">
            <a:spLocks noChangeArrowheads="1"/>
          </p:cNvSpPr>
          <p:nvPr/>
        </p:nvSpPr>
        <p:spPr bwMode="auto">
          <a:xfrm>
            <a:off x="215900" y="1368425"/>
            <a:ext cx="9866313" cy="1109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9pPr>
          </a:lstStyle>
          <a:p>
            <a:r>
              <a:rPr lang="ru-RU" altLang="ru-RU" sz="2200">
                <a:latin typeface="Times New Roman" pitchFamily="16" charset="0"/>
              </a:rPr>
              <a:t>Величина фототока:</a:t>
            </a:r>
          </a:p>
        </p:txBody>
      </p:sp>
      <p:pic>
        <p:nvPicPr>
          <p:cNvPr id="133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4225" y="1911350"/>
            <a:ext cx="2095500" cy="6096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3317" name="Text Box 5"/>
          <p:cNvSpPr txBox="1">
            <a:spLocks noChangeArrowheads="1"/>
          </p:cNvSpPr>
          <p:nvPr/>
        </p:nvSpPr>
        <p:spPr bwMode="auto">
          <a:xfrm>
            <a:off x="215900" y="2387600"/>
            <a:ext cx="10121900" cy="2130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5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9pPr>
          </a:lstStyle>
          <a:p>
            <a:pPr algn="just"/>
            <a:r>
              <a:rPr lang="ru-RU" altLang="ru-RU" sz="2200">
                <a:latin typeface="Times New Roman" pitchFamily="16" charset="0"/>
              </a:rPr>
              <a:t> Характерные параметры: </a:t>
            </a:r>
          </a:p>
          <a:p>
            <a:pPr algn="just">
              <a:buSzPct val="45000"/>
              <a:buFont typeface="Wingdings" charset="2"/>
              <a:buChar char=""/>
            </a:pPr>
            <a:r>
              <a:rPr lang="ru-RU" altLang="ru-RU" sz="2200">
                <a:latin typeface="Times New Roman" pitchFamily="16" charset="0"/>
              </a:rPr>
              <a:t>диффузионная длина Lp порядка 100 мкм;</a:t>
            </a:r>
          </a:p>
          <a:p>
            <a:pPr algn="just">
              <a:buSzPct val="45000"/>
              <a:buFont typeface="Wingdings" charset="2"/>
              <a:buChar char=""/>
            </a:pPr>
            <a:r>
              <a:rPr lang="ru-RU" altLang="ru-RU" sz="2200">
                <a:latin typeface="Times New Roman" pitchFamily="16" charset="0"/>
              </a:rPr>
              <a:t>ширина обедненной области p-n перехода 1 мкм</a:t>
            </a:r>
          </a:p>
        </p:txBody>
      </p:sp>
      <p:sp>
        <p:nvSpPr>
          <p:cNvPr id="13318" name="Text Box 6"/>
          <p:cNvSpPr txBox="1">
            <a:spLocks noChangeArrowheads="1"/>
          </p:cNvSpPr>
          <p:nvPr/>
        </p:nvSpPr>
        <p:spPr bwMode="auto">
          <a:xfrm>
            <a:off x="215900" y="3527425"/>
            <a:ext cx="9791700" cy="3516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marL="215900" indent="-2159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9pPr>
          </a:lstStyle>
          <a:p>
            <a:pPr algn="just"/>
            <a:r>
              <a:rPr lang="ru-RU" altLang="ru-RU" sz="2200">
                <a:latin typeface="Times New Roman" pitchFamily="16" charset="0"/>
              </a:rPr>
              <a:t>Две характеристики p-n фотодиодов ограничивают их применение в большинстве волоконно-оптических приложений:</a:t>
            </a:r>
          </a:p>
          <a:p>
            <a:pPr algn="just">
              <a:buSzPct val="45000"/>
              <a:buFont typeface="Wingdings" charset="2"/>
              <a:buChar char=""/>
            </a:pPr>
            <a:r>
              <a:rPr lang="ru-RU" altLang="ru-RU" sz="2200">
                <a:latin typeface="Times New Roman" pitchFamily="16" charset="0"/>
              </a:rPr>
              <a:t> Обедненная зона составляет достаточно малую часть всего объема диода и большая часть поглощенных фотонов не приводит к генерации тока во внешнем контуре. Возникающие при этом электроны и дырки рекомбинируют на пути к области сильного поля. Для генерации тока достаточной силы требуется мощный световой источник. </a:t>
            </a:r>
          </a:p>
          <a:p>
            <a:pPr algn="just">
              <a:buSzPct val="45000"/>
              <a:buFont typeface="Wingdings" charset="2"/>
              <a:buChar char=""/>
            </a:pPr>
            <a:r>
              <a:rPr lang="ru-RU" altLang="ru-RU" sz="2200">
                <a:latin typeface="Times New Roman" pitchFamily="16" charset="0"/>
              </a:rPr>
              <a:t>Наличие медленного отклика, обусловленного медленной диффузией, замедляет работу диода, делая его непригодным для средне- и высокоскоростных применений. Это позволяет использовать диод только в килогерцовом диапазоне.</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Номер слайда 5"/>
          <p:cNvSpPr>
            <a:spLocks noGrp="1"/>
          </p:cNvSpPr>
          <p:nvPr>
            <p:ph type="sldNum" idx="12"/>
          </p:nvPr>
        </p:nvSpPr>
        <p:spPr/>
        <p:txBody>
          <a:bodyPr/>
          <a:lstStyle/>
          <a:p>
            <a:fld id="{BDD27C8E-FC57-4C6C-B998-D5B21FCEA0D3}" type="slidenum">
              <a:rPr lang="ru-RU" altLang="ru-RU"/>
              <a:pPr/>
              <a:t>12</a:t>
            </a:fld>
            <a:endParaRPr lang="ru-RU" altLang="ru-RU"/>
          </a:p>
        </p:txBody>
      </p:sp>
      <p:sp>
        <p:nvSpPr>
          <p:cNvPr id="14337" name="Rectangle 1"/>
          <p:cNvSpPr>
            <a:spLocks noGrp="1" noChangeArrowheads="1"/>
          </p:cNvSpPr>
          <p:nvPr>
            <p:ph type="title"/>
          </p:nvPr>
        </p:nvSpPr>
        <p:spPr>
          <a:xfrm>
            <a:off x="511175" y="0"/>
            <a:ext cx="9064625" cy="1255713"/>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Вольт-амперная характеристика фотодиода</a:t>
            </a:r>
          </a:p>
        </p:txBody>
      </p:sp>
      <p:sp>
        <p:nvSpPr>
          <p:cNvPr id="14338" name="Rectangle 2"/>
          <p:cNvSpPr>
            <a:spLocks noGrp="1" noChangeArrowheads="1"/>
          </p:cNvSpPr>
          <p:nvPr>
            <p:ph type="body" idx="1"/>
          </p:nvPr>
        </p:nvSpPr>
        <p:spPr>
          <a:xfrm>
            <a:off x="360363" y="1439863"/>
            <a:ext cx="9064625" cy="4983162"/>
          </a:xfrm>
          <a:ln/>
        </p:spPr>
        <p:txBody>
          <a:bodyPr/>
          <a:lstStyle/>
          <a:p>
            <a:pPr indent="-341313" algn="jus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200">
                <a:latin typeface="Times New Roman" pitchFamily="16" charset="0"/>
              </a:rPr>
              <a:t>     Уравнение для активного режима работы фотодиода при наличии внешнего напряжения Vg, принимает вид:</a:t>
            </a:r>
          </a:p>
          <a:p>
            <a:pPr indent="-341313" algn="jus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200">
                <a:latin typeface="Times New Roman" pitchFamily="16" charset="0"/>
              </a:rPr>
              <a:t> </a:t>
            </a:r>
          </a:p>
        </p:txBody>
      </p:sp>
      <p:pic>
        <p:nvPicPr>
          <p:cNvPr id="1433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0725" y="2232025"/>
            <a:ext cx="3063875" cy="5032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434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09938" y="2663825"/>
            <a:ext cx="6265862" cy="377031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4341" name="Text Box 5"/>
          <p:cNvSpPr txBox="1">
            <a:spLocks noChangeArrowheads="1"/>
          </p:cNvSpPr>
          <p:nvPr/>
        </p:nvSpPr>
        <p:spPr bwMode="auto">
          <a:xfrm>
            <a:off x="647700" y="3854450"/>
            <a:ext cx="2519363" cy="2087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ctr"/>
            <a:r>
              <a:rPr lang="ru-RU" altLang="ru-RU">
                <a:latin typeface="Times New Roman" pitchFamily="16" charset="0"/>
              </a:rPr>
              <a:t>Рис. 3. Вольт-амперные характеристики фотодиода при различных уровнях освещения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p:cNvSpPr>
            <a:spLocks noGrp="1"/>
          </p:cNvSpPr>
          <p:nvPr>
            <p:ph type="sldNum" idx="12"/>
          </p:nvPr>
        </p:nvSpPr>
        <p:spPr/>
        <p:txBody>
          <a:bodyPr/>
          <a:lstStyle/>
          <a:p>
            <a:fld id="{33172CDF-478A-4990-A431-5E8FD6781596}" type="slidenum">
              <a:rPr lang="ru-RU" altLang="ru-RU"/>
              <a:pPr/>
              <a:t>13</a:t>
            </a:fld>
            <a:endParaRPr lang="ru-RU" altLang="ru-RU"/>
          </a:p>
        </p:txBody>
      </p:sp>
      <p:sp>
        <p:nvSpPr>
          <p:cNvPr id="15361" name="Rectangle 1"/>
          <p:cNvSpPr>
            <a:spLocks noGrp="1" noChangeArrowheads="1"/>
          </p:cNvSpPr>
          <p:nvPr>
            <p:ph type="title"/>
          </p:nvPr>
        </p:nvSpPr>
        <p:spPr>
          <a:xfrm>
            <a:off x="511175" y="0"/>
            <a:ext cx="9064625" cy="1255713"/>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a:t> </a:t>
            </a:r>
            <a:r>
              <a:rPr lang="ru-RU" altLang="ru-RU" sz="3600">
                <a:latin typeface="Times New Roman" pitchFamily="16" charset="0"/>
              </a:rPr>
              <a:t>Спектральная чувствительность </a:t>
            </a:r>
          </a:p>
        </p:txBody>
      </p:sp>
      <p:sp>
        <p:nvSpPr>
          <p:cNvPr id="15362" name="Rectangle 2"/>
          <p:cNvSpPr>
            <a:spLocks noGrp="1" noChangeArrowheads="1"/>
          </p:cNvSpPr>
          <p:nvPr>
            <p:ph type="body" idx="1"/>
          </p:nvPr>
        </p:nvSpPr>
        <p:spPr>
          <a:xfrm>
            <a:off x="503238" y="1768475"/>
            <a:ext cx="9064625" cy="5511800"/>
          </a:xfrm>
          <a:ln/>
        </p:spPr>
        <p:txBody>
          <a:bodyPr/>
          <a:lstStyle/>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200">
                <a:latin typeface="Times New Roman" pitchFamily="16" charset="0"/>
              </a:rPr>
              <a:t>Если освещать фотодиод монохроматическим светом с некоторой длиной волны λ, а величину светового потока поддерживать постоянной при любой длине волны света, тогда зависимость фототока Jф(λ) будет определяться зависимостью квантового выхода η(λ) и коэффициента поглощения α(λ) от длины волны.</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200">
                <a:latin typeface="Times New Roman" pitchFamily="16" charset="0"/>
              </a:rPr>
              <a:t> Зависимость спектральной чувствительности от длины волны является сложной. Эта зависимость имеет максимум при некоторой длине волны, причем спад в области длинных волн связан с зависимостью квантового выхода η(λ) от длины волны, а в области коротких длин волн – с зависимостью коэффициента межзонного поглощения α(λ) от длины волны. Обе зависимости имеют красную границу, поскольку при энергии квантов hí меньше ширины запрещенной зоны Еg межзонное поглощение света не происходит. На рисунке приведена зависимость спектральной чувствительности для германиевого и кремниевого фотодиодов.</a:t>
            </a:r>
          </a:p>
          <a:p>
            <a:pPr indent="-341313">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ru-RU" altLang="ru-RU"/>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idx="12"/>
          </p:nvPr>
        </p:nvSpPr>
        <p:spPr/>
        <p:txBody>
          <a:bodyPr/>
          <a:lstStyle/>
          <a:p>
            <a:fld id="{84944421-4A16-4388-B928-FCE9DEDC5D3D}" type="slidenum">
              <a:rPr lang="ru-RU" altLang="ru-RU"/>
              <a:pPr/>
              <a:t>14</a:t>
            </a:fld>
            <a:endParaRPr lang="ru-RU" altLang="ru-RU"/>
          </a:p>
        </p:txBody>
      </p:sp>
      <p:sp>
        <p:nvSpPr>
          <p:cNvPr id="16385" name="Rectangle 1"/>
          <p:cNvSpPr>
            <a:spLocks noGrp="1" noChangeArrowheads="1"/>
          </p:cNvSpPr>
          <p:nvPr>
            <p:ph type="title"/>
          </p:nvPr>
        </p:nvSpPr>
        <p:spPr>
          <a:xfrm>
            <a:off x="655638" y="39688"/>
            <a:ext cx="9064625" cy="1255712"/>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Спектральная чувствительность </a:t>
            </a:r>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6263" y="1800225"/>
            <a:ext cx="6934200" cy="49831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6387" name="Text Box 3"/>
          <p:cNvSpPr txBox="1">
            <a:spLocks noChangeArrowheads="1"/>
          </p:cNvSpPr>
          <p:nvPr/>
        </p:nvSpPr>
        <p:spPr bwMode="auto">
          <a:xfrm>
            <a:off x="7904163" y="2592388"/>
            <a:ext cx="2032000" cy="3743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r>
              <a:rPr lang="ru-RU" altLang="ru-RU">
                <a:latin typeface="Times New Roman" pitchFamily="16" charset="0"/>
              </a:rPr>
              <a:t>Рис. 4. Кривые спектральной чувствительности:</a:t>
            </a:r>
          </a:p>
          <a:p>
            <a:r>
              <a:rPr lang="ru-RU" altLang="ru-RU">
                <a:latin typeface="Times New Roman" pitchFamily="16" charset="0"/>
              </a:rPr>
              <a:t>1)германиевого, 2) кремниевого фотодиодов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idx="12"/>
          </p:nvPr>
        </p:nvSpPr>
        <p:spPr/>
        <p:txBody>
          <a:bodyPr/>
          <a:lstStyle/>
          <a:p>
            <a:fld id="{CBEAEDFD-80A5-4EAC-9310-C414CD86387E}" type="slidenum">
              <a:rPr lang="ru-RU" altLang="ru-RU"/>
              <a:pPr/>
              <a:t>15</a:t>
            </a:fld>
            <a:endParaRPr lang="ru-RU" altLang="ru-RU"/>
          </a:p>
        </p:txBody>
      </p:sp>
      <p:sp>
        <p:nvSpPr>
          <p:cNvPr id="17409" name="Rectangle 1"/>
          <p:cNvSpPr>
            <a:spLocks noGrp="1" noChangeArrowheads="1"/>
          </p:cNvSpPr>
          <p:nvPr>
            <p:ph type="title"/>
          </p:nvPr>
        </p:nvSpPr>
        <p:spPr>
          <a:xfrm>
            <a:off x="487363" y="60325"/>
            <a:ext cx="9069387" cy="12604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P-i-n фотодиоды</a:t>
            </a:r>
          </a:p>
        </p:txBody>
      </p:sp>
      <p:pic>
        <p:nvPicPr>
          <p:cNvPr id="174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338" y="1008063"/>
            <a:ext cx="5400675" cy="61912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7411" name="Text Box 3"/>
          <p:cNvSpPr txBox="1">
            <a:spLocks noChangeArrowheads="1"/>
          </p:cNvSpPr>
          <p:nvPr/>
        </p:nvSpPr>
        <p:spPr bwMode="auto">
          <a:xfrm>
            <a:off x="6119813" y="1439863"/>
            <a:ext cx="3095625" cy="43926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buClrTx/>
              <a:buFontTx/>
              <a:buNone/>
            </a:pPr>
            <a:r>
              <a:rPr lang="ru-RU" altLang="ru-RU">
                <a:latin typeface="Times New Roman" pitchFamily="16" charset="0"/>
              </a:rPr>
              <a:t>Рис. 5. Принцип работы р-i-n фотодиода:</a:t>
            </a:r>
          </a:p>
          <a:p>
            <a:pPr>
              <a:buClrTx/>
              <a:buFontTx/>
              <a:buNone/>
            </a:pPr>
            <a:r>
              <a:rPr lang="ru-RU" altLang="ru-RU">
                <a:latin typeface="Times New Roman" pitchFamily="16" charset="0"/>
              </a:rPr>
              <a:t>а – поперечный разрез диода; б – зонная диаграмма в условиях обрат-</a:t>
            </a:r>
          </a:p>
          <a:p>
            <a:pPr>
              <a:buClrTx/>
              <a:buFontTx/>
              <a:buNone/>
            </a:pPr>
            <a:r>
              <a:rPr lang="ru-RU" altLang="ru-RU">
                <a:latin typeface="Times New Roman" pitchFamily="16" charset="0"/>
              </a:rPr>
              <a:t>ного смещения; </a:t>
            </a:r>
          </a:p>
          <a:p>
            <a:pPr>
              <a:buClrTx/>
              <a:buFontTx/>
              <a:buNone/>
            </a:pPr>
            <a:r>
              <a:rPr lang="ru-RU" altLang="ru-RU">
                <a:latin typeface="Times New Roman" pitchFamily="16" charset="0"/>
              </a:rPr>
              <a:t>в – распределение интенсивности излучения</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idx="12"/>
          </p:nvPr>
        </p:nvSpPr>
        <p:spPr/>
        <p:txBody>
          <a:bodyPr/>
          <a:lstStyle/>
          <a:p>
            <a:fld id="{FC350BA8-BF92-43C6-A772-4BD9D856ADDB}" type="slidenum">
              <a:rPr lang="ru-RU" altLang="ru-RU"/>
              <a:pPr/>
              <a:t>16</a:t>
            </a:fld>
            <a:endParaRPr lang="ru-RU" altLang="ru-RU"/>
          </a:p>
        </p:txBody>
      </p:sp>
      <p:sp>
        <p:nvSpPr>
          <p:cNvPr id="18433" name="Rectangle 1"/>
          <p:cNvSpPr>
            <a:spLocks noGrp="1" noChangeArrowheads="1"/>
          </p:cNvSpPr>
          <p:nvPr>
            <p:ph type="title"/>
          </p:nvPr>
        </p:nvSpPr>
        <p:spPr>
          <a:xfrm>
            <a:off x="719138" y="50800"/>
            <a:ext cx="8712200" cy="1189038"/>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P-i-n фотодиоды</a:t>
            </a:r>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238" y="1152525"/>
            <a:ext cx="6985000" cy="40322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8435" name="Text Box 3"/>
          <p:cNvSpPr txBox="1">
            <a:spLocks noChangeArrowheads="1"/>
          </p:cNvSpPr>
          <p:nvPr/>
        </p:nvSpPr>
        <p:spPr bwMode="auto">
          <a:xfrm>
            <a:off x="731838" y="5400675"/>
            <a:ext cx="4379912"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buClrTx/>
              <a:buFontTx/>
              <a:buNone/>
            </a:pPr>
            <a:r>
              <a:rPr lang="ru-RU" altLang="ru-RU">
                <a:latin typeface="Times New Roman" pitchFamily="16" charset="0"/>
              </a:rPr>
              <a:t>Рис. 6. Конструкция p-i-n фотодиода</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idx="12"/>
          </p:nvPr>
        </p:nvSpPr>
        <p:spPr/>
        <p:txBody>
          <a:bodyPr/>
          <a:lstStyle/>
          <a:p>
            <a:fld id="{13B00A0F-55E8-4DF4-8ECD-FEE378E30809}" type="slidenum">
              <a:rPr lang="ru-RU" altLang="ru-RU"/>
              <a:pPr/>
              <a:t>17</a:t>
            </a:fld>
            <a:endParaRPr lang="ru-RU" altLang="ru-RU"/>
          </a:p>
        </p:txBody>
      </p:sp>
      <p:sp>
        <p:nvSpPr>
          <p:cNvPr id="19457" name="Rectangle 1"/>
          <p:cNvSpPr>
            <a:spLocks noGrp="1" noChangeArrowheads="1"/>
          </p:cNvSpPr>
          <p:nvPr>
            <p:ph type="title"/>
          </p:nvPr>
        </p:nvSpPr>
        <p:spPr>
          <a:xfrm>
            <a:off x="720725" y="-144463"/>
            <a:ext cx="8783638" cy="1200151"/>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p-i-n фотодиоды</a:t>
            </a:r>
          </a:p>
        </p:txBody>
      </p:sp>
      <p:pic>
        <p:nvPicPr>
          <p:cNvPr id="1945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 y="1204913"/>
            <a:ext cx="7715250" cy="498633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9459" name="Text Box 3"/>
          <p:cNvSpPr txBox="1">
            <a:spLocks noChangeArrowheads="1"/>
          </p:cNvSpPr>
          <p:nvPr/>
        </p:nvSpPr>
        <p:spPr bwMode="auto">
          <a:xfrm>
            <a:off x="1020763" y="6207125"/>
            <a:ext cx="5027612"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buClrTx/>
              <a:buFontTx/>
              <a:buNone/>
            </a:pPr>
            <a:r>
              <a:rPr lang="ru-RU" altLang="ru-RU">
                <a:latin typeface="Times New Roman" pitchFamily="16" charset="0"/>
              </a:rPr>
              <a:t>Рис. 7. Принцип действия p-i-n фотодиода</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Номер слайда 5"/>
          <p:cNvSpPr>
            <a:spLocks noGrp="1"/>
          </p:cNvSpPr>
          <p:nvPr>
            <p:ph type="sldNum" idx="12"/>
          </p:nvPr>
        </p:nvSpPr>
        <p:spPr/>
        <p:txBody>
          <a:bodyPr/>
          <a:lstStyle/>
          <a:p>
            <a:fld id="{165F4CA8-3358-4D09-88EE-CB0396B60A27}" type="slidenum">
              <a:rPr lang="ru-RU" altLang="ru-RU"/>
              <a:pPr/>
              <a:t>18</a:t>
            </a:fld>
            <a:endParaRPr lang="ru-RU" altLang="ru-RU"/>
          </a:p>
        </p:txBody>
      </p:sp>
      <p:sp>
        <p:nvSpPr>
          <p:cNvPr id="20481" name="Rectangle 1"/>
          <p:cNvSpPr>
            <a:spLocks noGrp="1" noChangeArrowheads="1"/>
          </p:cNvSpPr>
          <p:nvPr>
            <p:ph type="title"/>
          </p:nvPr>
        </p:nvSpPr>
        <p:spPr>
          <a:xfrm>
            <a:off x="503238" y="71438"/>
            <a:ext cx="9066212" cy="12573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Лавинные фотодиоды</a:t>
            </a:r>
          </a:p>
        </p:txBody>
      </p:sp>
      <p:sp>
        <p:nvSpPr>
          <p:cNvPr id="20482" name="Rectangle 2"/>
          <p:cNvSpPr>
            <a:spLocks noGrp="1" noChangeArrowheads="1"/>
          </p:cNvSpPr>
          <p:nvPr>
            <p:ph type="body" idx="1"/>
          </p:nvPr>
        </p:nvSpPr>
        <p:spPr>
          <a:xfrm>
            <a:off x="365125" y="1135063"/>
            <a:ext cx="9066213" cy="4984750"/>
          </a:xfrm>
          <a:ln/>
        </p:spPr>
        <p:txBody>
          <a:bodyPr/>
          <a:lstStyle/>
          <a:p>
            <a:pPr indent="-339725" algn="jus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800">
                <a:latin typeface="Times New Roman" pitchFamily="16" charset="0"/>
              </a:rPr>
              <a:t>  </a:t>
            </a:r>
            <a:r>
              <a:rPr lang="ru-RU" altLang="ru-RU" sz="2200">
                <a:latin typeface="Times New Roman" pitchFamily="16" charset="0"/>
              </a:rPr>
              <a:t>   Лавинный фотодиод – это фотоприемник, в котором повышение квантовой эффективности реализуется за счет внутреннего усиления благодаря лавинному умножению в обратносмещенном  p-n переходе.</a:t>
            </a:r>
          </a:p>
        </p:txBody>
      </p:sp>
      <p:pic>
        <p:nvPicPr>
          <p:cNvPr id="2048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4875" y="2474913"/>
            <a:ext cx="5286375" cy="4076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484" name="Text Box 4"/>
          <p:cNvSpPr txBox="1">
            <a:spLocks noChangeArrowheads="1"/>
          </p:cNvSpPr>
          <p:nvPr/>
        </p:nvSpPr>
        <p:spPr bwMode="auto">
          <a:xfrm>
            <a:off x="7127875" y="4970463"/>
            <a:ext cx="1800225" cy="1109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r>
              <a:rPr lang="ru-RU" altLang="ru-RU">
                <a:latin typeface="Times New Roman" pitchFamily="16" charset="0"/>
              </a:rPr>
              <a:t>Рис. 8. Принцип действия лавинного фотодиода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Номер слайда 5"/>
          <p:cNvSpPr>
            <a:spLocks noGrp="1"/>
          </p:cNvSpPr>
          <p:nvPr>
            <p:ph type="sldNum" idx="12"/>
          </p:nvPr>
        </p:nvSpPr>
        <p:spPr/>
        <p:txBody>
          <a:bodyPr/>
          <a:lstStyle/>
          <a:p>
            <a:fld id="{3CFDCAA7-8260-486A-9089-77F299E92258}" type="slidenum">
              <a:rPr lang="ru-RU" altLang="ru-RU"/>
              <a:pPr/>
              <a:t>19</a:t>
            </a:fld>
            <a:endParaRPr lang="ru-RU" altLang="ru-RU"/>
          </a:p>
        </p:txBody>
      </p:sp>
      <p:sp>
        <p:nvSpPr>
          <p:cNvPr id="21505" name="Rectangle 1"/>
          <p:cNvSpPr>
            <a:spLocks noGrp="1" noChangeArrowheads="1"/>
          </p:cNvSpPr>
          <p:nvPr>
            <p:ph type="title"/>
          </p:nvPr>
        </p:nvSpPr>
        <p:spPr>
          <a:xfrm>
            <a:off x="503238" y="301625"/>
            <a:ext cx="9066212" cy="12573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Условия реализации лавинного умножения</a:t>
            </a:r>
          </a:p>
        </p:txBody>
      </p:sp>
      <p:sp>
        <p:nvSpPr>
          <p:cNvPr id="21506" name="Rectangle 2"/>
          <p:cNvSpPr>
            <a:spLocks noGrp="1" noChangeArrowheads="1"/>
          </p:cNvSpPr>
          <p:nvPr>
            <p:ph type="body" idx="1"/>
          </p:nvPr>
        </p:nvSpPr>
        <p:spPr>
          <a:xfrm>
            <a:off x="503238" y="1768475"/>
            <a:ext cx="9066212" cy="5551488"/>
          </a:xfrm>
          <a:ln/>
        </p:spPr>
        <p:txBody>
          <a:bodyPr/>
          <a:lstStyle/>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ru-RU" altLang="ru-RU" sz="2400">
                <a:latin typeface="Times New Roman" pitchFamily="16" charset="0"/>
              </a:rPr>
              <a:t> электрическое поле E области пространственного заряда должно быть достаточно большим, чтобы на длине свободного пробега ë электрон набрал энергию, большую, чем ширина запрещенной зоны Eg</a:t>
            </a:r>
          </a:p>
          <a:p>
            <a:pPr marL="557213" indent="-557213">
              <a:buSzPct val="45000"/>
              <a:buFont typeface="Wingdings" charset="2"/>
              <a:buChar char=""/>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r>
              <a:rPr lang="ru-RU" altLang="ru-RU" sz="2400">
                <a:latin typeface="Times New Roman" pitchFamily="16" charset="0"/>
              </a:rPr>
              <a:t>ширина области пространственного заряда W должна быть существенно больше, чем длина свободного пробега </a:t>
            </a:r>
            <a:r>
              <a:rPr lang="ru-RU" altLang="ru-RU" sz="2400">
                <a:latin typeface="Times New Roman" pitchFamily="16" charset="0"/>
                <a:cs typeface="Arial" charset="0"/>
              </a:rPr>
              <a:t>λ</a:t>
            </a:r>
            <a:r>
              <a:rPr lang="ru-RU" altLang="ru-RU" sz="2400">
                <a:latin typeface="Times New Roman" pitchFamily="16" charset="0"/>
              </a:rPr>
              <a:t> </a:t>
            </a:r>
          </a:p>
          <a:p>
            <a:pPr marL="557213" indent="-554038">
              <a:buClrTx/>
              <a:buFontTx/>
              <a:buNone/>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endParaRPr lang="ru-RU" altLang="ru-RU"/>
          </a:p>
          <a:p>
            <a:pPr marL="557213" indent="-554038">
              <a:buClrTx/>
              <a:buFontTx/>
              <a:buNone/>
              <a:tabLst>
                <a:tab pos="557213" algn="l"/>
                <a:tab pos="661988" algn="l"/>
                <a:tab pos="1111250" algn="l"/>
                <a:tab pos="1560513" algn="l"/>
                <a:tab pos="2009775" algn="l"/>
                <a:tab pos="2459038" algn="l"/>
                <a:tab pos="2908300" algn="l"/>
                <a:tab pos="3357563" algn="l"/>
                <a:tab pos="3806825" algn="l"/>
                <a:tab pos="4256088" algn="l"/>
                <a:tab pos="4705350" algn="l"/>
                <a:tab pos="5154613" algn="l"/>
                <a:tab pos="5603875" algn="l"/>
                <a:tab pos="6053138" algn="l"/>
                <a:tab pos="6502400" algn="l"/>
                <a:tab pos="6951663" algn="l"/>
                <a:tab pos="7400925" algn="l"/>
                <a:tab pos="7850188" algn="l"/>
                <a:tab pos="8299450" algn="l"/>
                <a:tab pos="8748713" algn="l"/>
                <a:tab pos="9197975" algn="l"/>
              </a:tabLst>
            </a:pPr>
            <a:endParaRPr lang="ru-RU" altLang="ru-RU"/>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Номер слайда 5"/>
          <p:cNvSpPr>
            <a:spLocks noGrp="1"/>
          </p:cNvSpPr>
          <p:nvPr>
            <p:ph type="sldNum" idx="12"/>
          </p:nvPr>
        </p:nvSpPr>
        <p:spPr/>
        <p:txBody>
          <a:bodyPr/>
          <a:lstStyle/>
          <a:p>
            <a:fld id="{F2D6867C-D353-4454-A5F5-DE5AAF08A570}" type="slidenum">
              <a:rPr lang="ru-RU" altLang="ru-RU"/>
              <a:pPr/>
              <a:t>2</a:t>
            </a:fld>
            <a:endParaRPr lang="ru-RU" altLang="ru-RU"/>
          </a:p>
        </p:txBody>
      </p:sp>
      <p:sp>
        <p:nvSpPr>
          <p:cNvPr id="4097" name="Rectangle 1"/>
          <p:cNvSpPr>
            <a:spLocks noGrp="1" noChangeArrowheads="1"/>
          </p:cNvSpPr>
          <p:nvPr>
            <p:ph type="title"/>
          </p:nvPr>
        </p:nvSpPr>
        <p:spPr>
          <a:xfrm>
            <a:off x="503238" y="34925"/>
            <a:ext cx="9070975" cy="1262063"/>
          </a:xfrm>
          <a:ln/>
        </p:spPr>
        <p:txBody>
          <a:bodyPr tIns="31680"/>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t> </a:t>
            </a:r>
            <a:r>
              <a:rPr lang="ru-RU" altLang="ru-RU" sz="3600">
                <a:latin typeface="Times New Roman" pitchFamily="16" charset="0"/>
              </a:rPr>
              <a:t>Приемники оптического излучения</a:t>
            </a:r>
          </a:p>
        </p:txBody>
      </p:sp>
      <p:sp>
        <p:nvSpPr>
          <p:cNvPr id="4098" name="Rectangle 2"/>
          <p:cNvSpPr>
            <a:spLocks noGrp="1" noChangeArrowheads="1"/>
          </p:cNvSpPr>
          <p:nvPr>
            <p:ph type="body" idx="1"/>
          </p:nvPr>
        </p:nvSpPr>
        <p:spPr>
          <a:xfrm>
            <a:off x="357188" y="1239838"/>
            <a:ext cx="9070975" cy="6711950"/>
          </a:xfrm>
          <a:ln/>
        </p:spPr>
        <p:txBody>
          <a:bodyPr tIns="11520"/>
          <a:lstStyle/>
          <a:p>
            <a:pPr indent="-336550" algn="just">
              <a:lnSpc>
                <a:spcPct val="10000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1800"/>
              <a:t> </a:t>
            </a:r>
            <a:r>
              <a:rPr lang="ru-RU" altLang="ru-RU" sz="2400">
                <a:latin typeface="Times New Roman" pitchFamily="16" charset="0"/>
              </a:rPr>
              <a:t>   Приёмники оптического излучения являются важными элементами волоконно-оптических систем. Их функция - преобразование оптического сигнала, принятого из волокна, в электрический, который обрабатывается далее электронными устройствами.</a:t>
            </a:r>
          </a:p>
          <a:p>
            <a:pPr indent="-336550" algn="just">
              <a:lnSpc>
                <a:spcPct val="100000"/>
              </a:lnSpc>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400">
                <a:latin typeface="Times New Roman" pitchFamily="16" charset="0"/>
              </a:rPr>
              <a:t>     Фотодетекторы — полупроводниковые приборы, регистрирующие оптическое излучение и преобразующие оптический сигнал на входе в электрический сигнал на выходе фотодетектора.</a:t>
            </a:r>
          </a:p>
          <a:p>
            <a:pPr indent="-336550" algn="jus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ru-RU" altLang="ru-RU" sz="1800"/>
          </a:p>
          <a:p>
            <a:pPr indent="-336550">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ru-RU" altLang="ru-RU" sz="180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idx="12"/>
          </p:nvPr>
        </p:nvSpPr>
        <p:spPr/>
        <p:txBody>
          <a:bodyPr/>
          <a:lstStyle/>
          <a:p>
            <a:fld id="{370A8E62-B44A-4AEB-BA40-42CE4177A276}" type="slidenum">
              <a:rPr lang="ru-RU" altLang="ru-RU"/>
              <a:pPr/>
              <a:t>20</a:t>
            </a:fld>
            <a:endParaRPr lang="ru-RU" altLang="ru-RU"/>
          </a:p>
        </p:txBody>
      </p:sp>
      <p:sp>
        <p:nvSpPr>
          <p:cNvPr id="22529" name="Rectangle 1"/>
          <p:cNvSpPr>
            <a:spLocks noGrp="1" noChangeArrowheads="1"/>
          </p:cNvSpPr>
          <p:nvPr>
            <p:ph type="title"/>
          </p:nvPr>
        </p:nvSpPr>
        <p:spPr>
          <a:xfrm>
            <a:off x="503238" y="301625"/>
            <a:ext cx="9064625" cy="1255713"/>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Лавинные фотодиоды</a:t>
            </a:r>
          </a:p>
        </p:txBody>
      </p:sp>
      <p:pic>
        <p:nvPicPr>
          <p:cNvPr id="2253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1175" y="2000250"/>
            <a:ext cx="9064625" cy="31829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2531" name="Text Box 3"/>
          <p:cNvSpPr txBox="1">
            <a:spLocks noChangeArrowheads="1"/>
          </p:cNvSpPr>
          <p:nvPr/>
        </p:nvSpPr>
        <p:spPr bwMode="auto">
          <a:xfrm>
            <a:off x="744538" y="5414963"/>
            <a:ext cx="5087937"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r>
              <a:rPr lang="ru-RU" altLang="ru-RU">
                <a:latin typeface="Times New Roman" pitchFamily="16" charset="0"/>
              </a:rPr>
              <a:t>Рис. 9. Конструкция лавинного фотодиода</a:t>
            </a:r>
            <a:r>
              <a:rPr lang="ru-RU" altLang="ru-RU"/>
              <a:t>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idx="12"/>
          </p:nvPr>
        </p:nvSpPr>
        <p:spPr/>
        <p:txBody>
          <a:bodyPr/>
          <a:lstStyle/>
          <a:p>
            <a:fld id="{F18E8264-EAD7-4C93-BA28-B45E5522EA69}" type="slidenum">
              <a:rPr lang="ru-RU" altLang="ru-RU"/>
              <a:pPr/>
              <a:t>21</a:t>
            </a:fld>
            <a:endParaRPr lang="ru-RU" altLang="ru-RU"/>
          </a:p>
        </p:txBody>
      </p:sp>
      <p:sp>
        <p:nvSpPr>
          <p:cNvPr id="23553" name="Rectangle 1"/>
          <p:cNvSpPr>
            <a:spLocks noGrp="1" noChangeArrowheads="1"/>
          </p:cNvSpPr>
          <p:nvPr>
            <p:ph type="title"/>
          </p:nvPr>
        </p:nvSpPr>
        <p:spPr>
          <a:xfrm>
            <a:off x="503238" y="301625"/>
            <a:ext cx="9064625" cy="1255713"/>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Лавинные фотодиоды</a:t>
            </a:r>
          </a:p>
        </p:txBody>
      </p:sp>
      <p:pic>
        <p:nvPicPr>
          <p:cNvPr id="2355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238" y="1728788"/>
            <a:ext cx="9064625" cy="36115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3555" name="Text Box 3"/>
          <p:cNvSpPr txBox="1">
            <a:spLocks noChangeArrowheads="1"/>
          </p:cNvSpPr>
          <p:nvPr/>
        </p:nvSpPr>
        <p:spPr bwMode="auto">
          <a:xfrm>
            <a:off x="792163" y="5543550"/>
            <a:ext cx="7127875" cy="346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r>
              <a:rPr lang="ru-RU" altLang="ru-RU">
                <a:latin typeface="Times New Roman" pitchFamily="16" charset="0"/>
              </a:rPr>
              <a:t>Рис. 10. Конструкция лавинного фотодиода на гетероструктуре</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Номер слайда 5"/>
          <p:cNvSpPr>
            <a:spLocks noGrp="1"/>
          </p:cNvSpPr>
          <p:nvPr>
            <p:ph type="sldNum" idx="12"/>
          </p:nvPr>
        </p:nvSpPr>
        <p:spPr/>
        <p:txBody>
          <a:bodyPr/>
          <a:lstStyle/>
          <a:p>
            <a:fld id="{08E554ED-2788-49AF-AEEC-3CA702767D1E}" type="slidenum">
              <a:rPr lang="ru-RU" altLang="ru-RU"/>
              <a:pPr/>
              <a:t>22</a:t>
            </a:fld>
            <a:endParaRPr lang="ru-RU" altLang="ru-RU"/>
          </a:p>
        </p:txBody>
      </p:sp>
      <p:sp>
        <p:nvSpPr>
          <p:cNvPr id="24577" name="Rectangle 1"/>
          <p:cNvSpPr>
            <a:spLocks noGrp="1" noChangeArrowheads="1"/>
          </p:cNvSpPr>
          <p:nvPr>
            <p:ph type="title"/>
          </p:nvPr>
        </p:nvSpPr>
        <p:spPr>
          <a:xfrm>
            <a:off x="503238" y="301625"/>
            <a:ext cx="9064625" cy="1255713"/>
          </a:xfrm>
          <a:ln/>
        </p:spPr>
        <p:txBody>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a:t> </a:t>
            </a:r>
            <a:r>
              <a:rPr lang="ru-RU" altLang="ru-RU" sz="3600">
                <a:latin typeface="Times New Roman" pitchFamily="16" charset="0"/>
              </a:rPr>
              <a:t>Материалы для фотоприемников </a:t>
            </a: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3238" y="1368425"/>
            <a:ext cx="9064625" cy="41306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4579" name="Text Box 3"/>
          <p:cNvSpPr txBox="1">
            <a:spLocks noChangeArrowheads="1"/>
          </p:cNvSpPr>
          <p:nvPr/>
        </p:nvSpPr>
        <p:spPr bwMode="auto">
          <a:xfrm>
            <a:off x="503238" y="5735638"/>
            <a:ext cx="9420225"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9pPr>
          </a:lstStyle>
          <a:p>
            <a:r>
              <a:rPr lang="ru-RU" altLang="ru-RU">
                <a:latin typeface="Times New Roman" pitchFamily="16" charset="0"/>
              </a:rPr>
              <a:t>Таблица 1. Длина волны λгр, соответствующая началу межзонного поглощения, для различных полупроводников</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Номер слайда 5"/>
          <p:cNvSpPr>
            <a:spLocks noGrp="1"/>
          </p:cNvSpPr>
          <p:nvPr>
            <p:ph type="sldNum" idx="12"/>
          </p:nvPr>
        </p:nvSpPr>
        <p:spPr/>
        <p:txBody>
          <a:bodyPr/>
          <a:lstStyle/>
          <a:p>
            <a:fld id="{4DB935F9-B39A-4420-BA61-28BA90596BF3}" type="slidenum">
              <a:rPr lang="ru-RU" altLang="ru-RU"/>
              <a:pPr/>
              <a:t>23</a:t>
            </a:fld>
            <a:endParaRPr lang="ru-RU" altLang="ru-RU"/>
          </a:p>
        </p:txBody>
      </p:sp>
      <p:pic>
        <p:nvPicPr>
          <p:cNvPr id="25601"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5900" y="215900"/>
            <a:ext cx="6408738" cy="34559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560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800" y="4032250"/>
            <a:ext cx="6191250" cy="324008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5603" name="Text Box 3"/>
          <p:cNvSpPr txBox="1">
            <a:spLocks noChangeArrowheads="1"/>
          </p:cNvSpPr>
          <p:nvPr/>
        </p:nvSpPr>
        <p:spPr bwMode="auto">
          <a:xfrm>
            <a:off x="6911975" y="360363"/>
            <a:ext cx="2519363" cy="1619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r>
              <a:rPr lang="ru-RU" altLang="ru-RU">
                <a:latin typeface="Times New Roman" pitchFamily="16" charset="0"/>
              </a:rPr>
              <a:t>Рис. 11.  Спектр пропускания атмосферы </a:t>
            </a:r>
          </a:p>
        </p:txBody>
      </p:sp>
      <p:sp>
        <p:nvSpPr>
          <p:cNvPr id="25604" name="Text Box 4"/>
          <p:cNvSpPr txBox="1">
            <a:spLocks noChangeArrowheads="1"/>
          </p:cNvSpPr>
          <p:nvPr/>
        </p:nvSpPr>
        <p:spPr bwMode="auto">
          <a:xfrm>
            <a:off x="7775575" y="4422775"/>
            <a:ext cx="2016125" cy="2128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r>
              <a:rPr lang="ru-RU" altLang="ru-RU">
                <a:latin typeface="Times New Roman" pitchFamily="16" charset="0"/>
              </a:rPr>
              <a:t>Рис. 12. Спектр пропускания оптического волокна на основе кварца </a:t>
            </a:r>
          </a:p>
        </p:txBody>
      </p:sp>
    </p:spTree>
  </p:cSld>
  <p:clrMapOvr>
    <a:masterClrMapping/>
  </p:clrMapOvr>
  <p:transition spd="med"/>
  <p:timing>
    <p:tnLst>
      <p:par>
        <p:cTn id="1" dur="indefinite"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Номер слайда 5"/>
          <p:cNvSpPr>
            <a:spLocks noGrp="1"/>
          </p:cNvSpPr>
          <p:nvPr>
            <p:ph type="sldNum" idx="12"/>
          </p:nvPr>
        </p:nvSpPr>
        <p:spPr/>
        <p:txBody>
          <a:bodyPr/>
          <a:lstStyle/>
          <a:p>
            <a:fld id="{52BD89B4-6FFB-4674-89B7-EDB32757D84F}" type="slidenum">
              <a:rPr lang="ru-RU" altLang="ru-RU"/>
              <a:pPr/>
              <a:t>3</a:t>
            </a:fld>
            <a:endParaRPr lang="ru-RU" altLang="ru-RU"/>
          </a:p>
        </p:txBody>
      </p:sp>
      <p:sp>
        <p:nvSpPr>
          <p:cNvPr id="5121" name="Rectangle 1"/>
          <p:cNvSpPr>
            <a:spLocks noGrp="1" noChangeArrowheads="1"/>
          </p:cNvSpPr>
          <p:nvPr>
            <p:ph type="title"/>
          </p:nvPr>
        </p:nvSpPr>
        <p:spPr>
          <a:xfrm>
            <a:off x="506413" y="34925"/>
            <a:ext cx="9069387" cy="12604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Требования к фотодетектору </a:t>
            </a:r>
          </a:p>
        </p:txBody>
      </p:sp>
      <p:sp>
        <p:nvSpPr>
          <p:cNvPr id="5122" name="Rectangle 2"/>
          <p:cNvSpPr>
            <a:spLocks noGrp="1" noChangeArrowheads="1"/>
          </p:cNvSpPr>
          <p:nvPr>
            <p:ph type="body" idx="1"/>
          </p:nvPr>
        </p:nvSpPr>
        <p:spPr>
          <a:xfrm>
            <a:off x="431800" y="1223963"/>
            <a:ext cx="9069388" cy="4987925"/>
          </a:xfrm>
          <a:ln/>
        </p:spPr>
        <p:txBody>
          <a:bodyPr/>
          <a:lstStyle/>
          <a:p>
            <a:pPr indent="-336550" algn="jus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400">
                <a:latin typeface="Times New Roman" pitchFamily="16" charset="0"/>
              </a:rPr>
              <a:t>         Фотодетектор, как и источник оптического излучения, должен отвечать определенным требованиям, а именно:</a:t>
            </a:r>
          </a:p>
          <a:p>
            <a:pPr marL="557213" indent="-554038" algn="just">
              <a:buSzPct val="45000"/>
              <a:buFont typeface="Wingdings"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400">
                <a:latin typeface="Times New Roman" pitchFamily="16" charset="0"/>
              </a:rPr>
              <a:t> обладать высокой чувствительностью и быстродействием; </a:t>
            </a:r>
          </a:p>
          <a:p>
            <a:pPr marL="557213" indent="-554038" algn="just">
              <a:buSzPct val="45000"/>
              <a:buFont typeface="Wingdings"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400">
                <a:latin typeface="Times New Roman" pitchFamily="16" charset="0"/>
              </a:rPr>
              <a:t>вносить минимальные шумы в приемную систему;</a:t>
            </a:r>
          </a:p>
          <a:p>
            <a:pPr marL="557213" indent="-554038" algn="just">
              <a:buSzPct val="45000"/>
              <a:buFont typeface="Wingdings"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400">
                <a:latin typeface="Times New Roman" pitchFamily="16" charset="0"/>
              </a:rPr>
              <a:t>отличаться стабильностью рабочих характеристик;</a:t>
            </a:r>
          </a:p>
          <a:p>
            <a:pPr marL="557213" indent="-554038" algn="just">
              <a:buSzPct val="45000"/>
              <a:buFont typeface="Wingdings"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400">
                <a:latin typeface="Times New Roman" pitchFamily="16" charset="0"/>
              </a:rPr>
              <a:t>иметь небольшие размеры; </a:t>
            </a:r>
          </a:p>
          <a:p>
            <a:pPr marL="557213" indent="-554038" algn="just">
              <a:buSzPct val="45000"/>
              <a:buFont typeface="Wingdings"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400">
                <a:latin typeface="Times New Roman" pitchFamily="16" charset="0"/>
              </a:rPr>
              <a:t>быть высоконадежным и недорогим.</a:t>
            </a:r>
          </a:p>
          <a:p>
            <a:pPr indent="-336550" algn="just">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400">
                <a:latin typeface="Times New Roman" pitchFamily="16" charset="0"/>
              </a:rPr>
              <a:t>  Полнее всего этим требованиям удовлетворяют полупроводниковые фотодетекторы.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Номер слайда 5"/>
          <p:cNvSpPr>
            <a:spLocks noGrp="1"/>
          </p:cNvSpPr>
          <p:nvPr>
            <p:ph type="sldNum" idx="12"/>
          </p:nvPr>
        </p:nvSpPr>
        <p:spPr/>
        <p:txBody>
          <a:bodyPr/>
          <a:lstStyle/>
          <a:p>
            <a:fld id="{5F7A5961-2E53-4471-AD0B-C64FEC1CE1E4}" type="slidenum">
              <a:rPr lang="ru-RU" altLang="ru-RU"/>
              <a:pPr/>
              <a:t>4</a:t>
            </a:fld>
            <a:endParaRPr lang="ru-RU" altLang="ru-RU"/>
          </a:p>
        </p:txBody>
      </p:sp>
      <p:sp>
        <p:nvSpPr>
          <p:cNvPr id="6145" name="Rectangle 1"/>
          <p:cNvSpPr>
            <a:spLocks noGrp="1" noChangeArrowheads="1"/>
          </p:cNvSpPr>
          <p:nvPr>
            <p:ph type="title"/>
          </p:nvPr>
        </p:nvSpPr>
        <p:spPr>
          <a:xfrm>
            <a:off x="431800" y="71438"/>
            <a:ext cx="9066213" cy="12573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Статистические параметры фотодетектора</a:t>
            </a:r>
          </a:p>
        </p:txBody>
      </p:sp>
      <p:sp>
        <p:nvSpPr>
          <p:cNvPr id="6146" name="Text Box 2"/>
          <p:cNvSpPr txBox="1">
            <a:spLocks noChangeArrowheads="1"/>
          </p:cNvSpPr>
          <p:nvPr/>
        </p:nvSpPr>
        <p:spPr bwMode="auto">
          <a:xfrm>
            <a:off x="503238" y="1223963"/>
            <a:ext cx="8820150" cy="504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just">
              <a:buClrTx/>
              <a:buFontTx/>
              <a:buNone/>
            </a:pPr>
            <a:r>
              <a:rPr lang="ru-RU" altLang="ru-RU" sz="2200">
                <a:latin typeface="Times New Roman" pitchFamily="16" charset="0"/>
              </a:rPr>
              <a:t>Если регистрируемый сигнал на выходе фотоприемника — напряжение, то вводят понятие вольтовая чувствительность, показывающая, на сколько изменится напряжение </a:t>
            </a:r>
            <a:r>
              <a:rPr lang="ru-RU" altLang="ru-RU" sz="2200">
                <a:latin typeface="Times New Roman" pitchFamily="16" charset="0"/>
                <a:cs typeface="Times New Roman" pitchFamily="16" charset="0"/>
              </a:rPr>
              <a:t>Δ</a:t>
            </a:r>
            <a:r>
              <a:rPr lang="ru-RU" altLang="ru-RU" sz="2200">
                <a:latin typeface="Times New Roman" pitchFamily="16" charset="0"/>
              </a:rPr>
              <a:t>U на выходе фотоприемника при единичном изменении мощности </a:t>
            </a:r>
            <a:r>
              <a:rPr lang="ru-RU" altLang="ru-RU" sz="2200">
                <a:latin typeface="Times New Roman" pitchFamily="16" charset="0"/>
                <a:cs typeface="Times New Roman" pitchFamily="16" charset="0"/>
              </a:rPr>
              <a:t>Δ</a:t>
            </a:r>
            <a:r>
              <a:rPr lang="ru-RU" altLang="ru-RU" sz="2200">
                <a:latin typeface="Times New Roman" pitchFamily="16" charset="0"/>
              </a:rPr>
              <a:t>P падающего лучистого потока</a:t>
            </a:r>
            <a:r>
              <a:rPr lang="ru-RU" altLang="ru-RU" sz="2200"/>
              <a:t>:</a:t>
            </a:r>
          </a:p>
          <a:p>
            <a:pPr>
              <a:buClrTx/>
              <a:buFontTx/>
              <a:buNone/>
            </a:pPr>
            <a:r>
              <a:rPr lang="ru-RU" altLang="ru-RU"/>
              <a:t>                                                                                                                                                                                                                                                                                                                                                                                                                                                                                                                                                                                                                                                            </a:t>
            </a:r>
          </a:p>
        </p:txBody>
      </p:sp>
      <p:graphicFrame>
        <p:nvGraphicFramePr>
          <p:cNvPr id="6147" name="Object 3"/>
          <p:cNvGraphicFramePr>
            <a:graphicFrameLocks noChangeAspect="1"/>
          </p:cNvGraphicFramePr>
          <p:nvPr/>
        </p:nvGraphicFramePr>
        <p:xfrm>
          <a:off x="2446338" y="3225800"/>
          <a:ext cx="719137" cy="360363"/>
        </p:xfrm>
        <a:graphic>
          <a:graphicData uri="http://schemas.openxmlformats.org/presentationml/2006/ole">
            <mc:AlternateContent xmlns:mc="http://schemas.openxmlformats.org/markup-compatibility/2006">
              <mc:Choice xmlns:v="urn:schemas-microsoft-com:vml" Requires="v">
                <p:oleObj spid="_x0000_s6154" r:id="rId4" imgW="720000" imgH="360360" progId="">
                  <p:embed/>
                </p:oleObj>
              </mc:Choice>
              <mc:Fallback>
                <p:oleObj r:id="rId4" imgW="720000" imgH="36036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6338" y="3225800"/>
                        <a:ext cx="719137" cy="36036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8" name="Object 4"/>
          <p:cNvGraphicFramePr>
            <a:graphicFrameLocks noChangeAspect="1"/>
          </p:cNvGraphicFramePr>
          <p:nvPr/>
        </p:nvGraphicFramePr>
        <p:xfrm>
          <a:off x="4719638" y="3598863"/>
          <a:ext cx="719137" cy="360362"/>
        </p:xfrm>
        <a:graphic>
          <a:graphicData uri="http://schemas.openxmlformats.org/presentationml/2006/ole">
            <mc:AlternateContent xmlns:mc="http://schemas.openxmlformats.org/markup-compatibility/2006">
              <mc:Choice xmlns:v="urn:schemas-microsoft-com:vml" Requires="v">
                <p:oleObj spid="_x0000_s6155" r:id="rId6" imgW="720000" imgH="360360" progId="">
                  <p:embed/>
                </p:oleObj>
              </mc:Choice>
              <mc:Fallback>
                <p:oleObj r:id="rId6" imgW="720000" imgH="36036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9638" y="3598863"/>
                        <a:ext cx="719137" cy="360362"/>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6149"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47775" y="3024188"/>
            <a:ext cx="1127125" cy="7207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5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63825" y="3095625"/>
            <a:ext cx="720725" cy="6477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51" name="Text Box 7"/>
          <p:cNvSpPr txBox="1">
            <a:spLocks noChangeArrowheads="1"/>
          </p:cNvSpPr>
          <p:nvPr/>
        </p:nvSpPr>
        <p:spPr bwMode="auto">
          <a:xfrm>
            <a:off x="503238" y="4035425"/>
            <a:ext cx="8351837" cy="172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just">
              <a:buClrTx/>
              <a:buFontTx/>
              <a:buNone/>
            </a:pPr>
            <a:r>
              <a:rPr lang="ru-RU" altLang="ru-RU" sz="2200">
                <a:latin typeface="Times New Roman" pitchFamily="16" charset="0"/>
              </a:rPr>
              <a:t>Если на выходе фотоприемника изменяется ток, то фотоприемник характеризуется токовой чувствительностью Si. Токовая чувствительность – величина, характеризующая изменение тока </a:t>
            </a:r>
            <a:r>
              <a:rPr lang="ru-RU" altLang="ru-RU" sz="2200">
                <a:latin typeface="Times New Roman" pitchFamily="16" charset="0"/>
                <a:cs typeface="Times New Roman" pitchFamily="16" charset="0"/>
              </a:rPr>
              <a:t>Δ</a:t>
            </a:r>
            <a:r>
              <a:rPr lang="ru-RU" altLang="ru-RU" sz="2200">
                <a:latin typeface="Times New Roman" pitchFamily="16" charset="0"/>
              </a:rPr>
              <a:t>I, регистрируемого в цепи фотоприемника при единичном изменении мощности </a:t>
            </a:r>
            <a:r>
              <a:rPr lang="ru-RU" altLang="ru-RU" sz="2200">
                <a:latin typeface="Times New Roman" pitchFamily="16" charset="0"/>
                <a:cs typeface="Times New Roman" pitchFamily="16" charset="0"/>
              </a:rPr>
              <a:t>Δ</a:t>
            </a:r>
            <a:r>
              <a:rPr lang="ru-RU" altLang="ru-RU" sz="2200">
                <a:latin typeface="Times New Roman" pitchFamily="16" charset="0"/>
              </a:rPr>
              <a:t>P падающего оптического излучения:</a:t>
            </a:r>
          </a:p>
        </p:txBody>
      </p:sp>
      <p:pic>
        <p:nvPicPr>
          <p:cNvPr id="6152" name="Picture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95400" y="5975350"/>
            <a:ext cx="1655763" cy="7207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Номер слайда 5"/>
          <p:cNvSpPr>
            <a:spLocks noGrp="1"/>
          </p:cNvSpPr>
          <p:nvPr>
            <p:ph type="sldNum" idx="12"/>
          </p:nvPr>
        </p:nvSpPr>
        <p:spPr/>
        <p:txBody>
          <a:bodyPr/>
          <a:lstStyle/>
          <a:p>
            <a:fld id="{926ABB53-370B-477B-B401-E01163096151}" type="slidenum">
              <a:rPr lang="ru-RU" altLang="ru-RU"/>
              <a:pPr/>
              <a:t>5</a:t>
            </a:fld>
            <a:endParaRPr lang="ru-RU" altLang="ru-RU"/>
          </a:p>
        </p:txBody>
      </p:sp>
      <p:sp>
        <p:nvSpPr>
          <p:cNvPr id="7169" name="Rectangle 1"/>
          <p:cNvSpPr>
            <a:spLocks noGrp="1" noChangeArrowheads="1"/>
          </p:cNvSpPr>
          <p:nvPr>
            <p:ph type="title"/>
          </p:nvPr>
        </p:nvSpPr>
        <p:spPr>
          <a:xfrm>
            <a:off x="431800" y="71438"/>
            <a:ext cx="9066213" cy="12573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Статистические параметры фотодетектора</a:t>
            </a:r>
          </a:p>
        </p:txBody>
      </p:sp>
      <p:sp>
        <p:nvSpPr>
          <p:cNvPr id="7170" name="Text Box 2"/>
          <p:cNvSpPr txBox="1">
            <a:spLocks noChangeArrowheads="1"/>
          </p:cNvSpPr>
          <p:nvPr/>
        </p:nvSpPr>
        <p:spPr bwMode="auto">
          <a:xfrm>
            <a:off x="503238" y="1223963"/>
            <a:ext cx="9144000" cy="5832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just">
              <a:buClrTx/>
              <a:buFontTx/>
              <a:buNone/>
            </a:pPr>
            <a:r>
              <a:rPr lang="ru-RU" altLang="ru-RU" sz="2200">
                <a:latin typeface="Times New Roman" pitchFamily="16" charset="0"/>
              </a:rPr>
              <a:t>На фотоприемнике всегда есть хаотический сигнал, связанный с флуктуациями микропараметров приемника. Этот сигнал характеризуется средним квадратичным значением шумового напряжения.</a:t>
            </a:r>
          </a:p>
          <a:p>
            <a:pPr algn="just">
              <a:buClrTx/>
              <a:buFontTx/>
              <a:buNone/>
            </a:pPr>
            <a:r>
              <a:rPr lang="ru-RU" altLang="ru-RU" sz="2200">
                <a:latin typeface="Times New Roman" pitchFamily="16" charset="0"/>
              </a:rPr>
              <a:t>Наличие шумового напряжения на фотоприемнике является физической границей регистрации внешнего сигнала. Параметр, описывающий этот эффект, получил название пороговой чувствительности. Пороговая чувствительность — это минимальная энергия оптического излучения Pm, которая вызовет на выходе фотоприемника сигнал, находящийся в заданном отношении (m) к шуму.</a:t>
            </a:r>
          </a:p>
          <a:p>
            <a:pPr>
              <a:buClrTx/>
              <a:buFontTx/>
              <a:buNone/>
            </a:pPr>
            <a:r>
              <a:rPr lang="ru-RU" altLang="ru-RU"/>
              <a:t>                                                                                                                                                                                                                                                                                                                                                                                                                                                                                                                                                                                                                                                            </a:t>
            </a:r>
          </a:p>
        </p:txBody>
      </p:sp>
      <p:graphicFrame>
        <p:nvGraphicFramePr>
          <p:cNvPr id="7171" name="Object 3"/>
          <p:cNvGraphicFramePr>
            <a:graphicFrameLocks noChangeAspect="1"/>
          </p:cNvGraphicFramePr>
          <p:nvPr/>
        </p:nvGraphicFramePr>
        <p:xfrm>
          <a:off x="2446338" y="3225800"/>
          <a:ext cx="719137" cy="360363"/>
        </p:xfrm>
        <a:graphic>
          <a:graphicData uri="http://schemas.openxmlformats.org/presentationml/2006/ole">
            <mc:AlternateContent xmlns:mc="http://schemas.openxmlformats.org/markup-compatibility/2006">
              <mc:Choice xmlns:v="urn:schemas-microsoft-com:vml" Requires="v">
                <p:oleObj spid="_x0000_s7176" r:id="rId4" imgW="720000" imgH="360360" progId="">
                  <p:embed/>
                </p:oleObj>
              </mc:Choice>
              <mc:Fallback>
                <p:oleObj r:id="rId4" imgW="720000" imgH="36036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6338" y="3225800"/>
                        <a:ext cx="719137" cy="36036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2" name="Object 4"/>
          <p:cNvGraphicFramePr>
            <a:graphicFrameLocks noChangeAspect="1"/>
          </p:cNvGraphicFramePr>
          <p:nvPr/>
        </p:nvGraphicFramePr>
        <p:xfrm>
          <a:off x="4719638" y="3598863"/>
          <a:ext cx="719137" cy="360362"/>
        </p:xfrm>
        <a:graphic>
          <a:graphicData uri="http://schemas.openxmlformats.org/presentationml/2006/ole">
            <mc:AlternateContent xmlns:mc="http://schemas.openxmlformats.org/markup-compatibility/2006">
              <mc:Choice xmlns:v="urn:schemas-microsoft-com:vml" Requires="v">
                <p:oleObj spid="_x0000_s7177" r:id="rId6" imgW="720000" imgH="360360" progId="">
                  <p:embed/>
                </p:oleObj>
              </mc:Choice>
              <mc:Fallback>
                <p:oleObj r:id="rId6" imgW="720000" imgH="36036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9638" y="3598863"/>
                        <a:ext cx="719137" cy="360362"/>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7173"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79500" y="4895850"/>
            <a:ext cx="2087563" cy="7921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7174"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824413" y="5111750"/>
            <a:ext cx="2303462" cy="792163"/>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Номер слайда 5"/>
          <p:cNvSpPr>
            <a:spLocks noGrp="1"/>
          </p:cNvSpPr>
          <p:nvPr>
            <p:ph type="sldNum" idx="12"/>
          </p:nvPr>
        </p:nvSpPr>
        <p:spPr/>
        <p:txBody>
          <a:bodyPr/>
          <a:lstStyle/>
          <a:p>
            <a:fld id="{AD46AF11-8DB5-495F-B67D-EC15C08C48EC}" type="slidenum">
              <a:rPr lang="ru-RU" altLang="ru-RU"/>
              <a:pPr/>
              <a:t>6</a:t>
            </a:fld>
            <a:endParaRPr lang="ru-RU" altLang="ru-RU"/>
          </a:p>
        </p:txBody>
      </p:sp>
      <p:sp>
        <p:nvSpPr>
          <p:cNvPr id="8193" name="Rectangle 1"/>
          <p:cNvSpPr>
            <a:spLocks noGrp="1" noChangeArrowheads="1"/>
          </p:cNvSpPr>
          <p:nvPr>
            <p:ph type="title"/>
          </p:nvPr>
        </p:nvSpPr>
        <p:spPr>
          <a:xfrm>
            <a:off x="431800" y="71438"/>
            <a:ext cx="9066213" cy="12573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Статистические параметры фотодетектора</a:t>
            </a:r>
          </a:p>
        </p:txBody>
      </p:sp>
      <p:sp>
        <p:nvSpPr>
          <p:cNvPr id="8194" name="Text Box 2"/>
          <p:cNvSpPr txBox="1">
            <a:spLocks noChangeArrowheads="1"/>
          </p:cNvSpPr>
          <p:nvPr/>
        </p:nvSpPr>
        <p:spPr bwMode="auto">
          <a:xfrm>
            <a:off x="503238" y="1223963"/>
            <a:ext cx="9144000" cy="5832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just">
              <a:buClrTx/>
              <a:buFontTx/>
              <a:buNone/>
            </a:pPr>
            <a:r>
              <a:rPr lang="ru-RU" altLang="ru-RU" sz="2200">
                <a:latin typeface="Times New Roman" pitchFamily="16" charset="0"/>
              </a:rPr>
              <a:t>При m = 1 мощность оптического излучения Pm = Pmin называется минимальной пороговой чувствительностью.</a:t>
            </a:r>
          </a:p>
          <a:p>
            <a:pPr algn="just">
              <a:buClrTx/>
              <a:buFontTx/>
              <a:buNone/>
            </a:pPr>
            <a:endParaRPr lang="ru-RU" altLang="ru-RU" sz="2200">
              <a:latin typeface="Times New Roman" pitchFamily="16" charset="0"/>
            </a:endParaRPr>
          </a:p>
          <a:p>
            <a:pPr algn="just">
              <a:buClrTx/>
              <a:buFontTx/>
              <a:buNone/>
            </a:pPr>
            <a:r>
              <a:rPr lang="ru-RU" altLang="ru-RU" sz="2200">
                <a:latin typeface="Times New Roman" pitchFamily="16" charset="0"/>
              </a:rPr>
              <a:t>Величина, обратная пороговой чувствительности, называется обнаружительной способностью:</a:t>
            </a:r>
          </a:p>
          <a:p>
            <a:pPr algn="just">
              <a:buClrTx/>
              <a:buFontTx/>
              <a:buNone/>
            </a:pPr>
            <a:endParaRPr lang="ru-RU" altLang="ru-RU" sz="2200">
              <a:latin typeface="Times New Roman" pitchFamily="16" charset="0"/>
            </a:endParaRPr>
          </a:p>
          <a:p>
            <a:pPr algn="just">
              <a:buClrTx/>
              <a:buFontTx/>
              <a:buNone/>
            </a:pPr>
            <a:endParaRPr lang="ru-RU" altLang="ru-RU" sz="2200">
              <a:latin typeface="Times New Roman" pitchFamily="16" charset="0"/>
            </a:endParaRPr>
          </a:p>
          <a:p>
            <a:pPr>
              <a:buClrTx/>
              <a:buFontTx/>
              <a:buNone/>
            </a:pPr>
            <a:r>
              <a:rPr lang="ru-RU" altLang="ru-RU"/>
              <a:t>                                                                                                                                                                                                                                                                                                                                                                                                                                                                                                                                                                                                                                                            </a:t>
            </a:r>
          </a:p>
        </p:txBody>
      </p:sp>
      <p:graphicFrame>
        <p:nvGraphicFramePr>
          <p:cNvPr id="8195" name="Object 3"/>
          <p:cNvGraphicFramePr>
            <a:graphicFrameLocks noChangeAspect="1"/>
          </p:cNvGraphicFramePr>
          <p:nvPr/>
        </p:nvGraphicFramePr>
        <p:xfrm>
          <a:off x="2446338" y="3225800"/>
          <a:ext cx="719137" cy="360363"/>
        </p:xfrm>
        <a:graphic>
          <a:graphicData uri="http://schemas.openxmlformats.org/presentationml/2006/ole">
            <mc:AlternateContent xmlns:mc="http://schemas.openxmlformats.org/markup-compatibility/2006">
              <mc:Choice xmlns:v="urn:schemas-microsoft-com:vml" Requires="v">
                <p:oleObj spid="_x0000_s8199" r:id="rId4" imgW="720000" imgH="360360" progId="">
                  <p:embed/>
                </p:oleObj>
              </mc:Choice>
              <mc:Fallback>
                <p:oleObj r:id="rId4" imgW="720000" imgH="360360" progId="">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46338" y="3225800"/>
                        <a:ext cx="719137" cy="360363"/>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196" name="Object 4"/>
          <p:cNvGraphicFramePr>
            <a:graphicFrameLocks noChangeAspect="1"/>
          </p:cNvGraphicFramePr>
          <p:nvPr/>
        </p:nvGraphicFramePr>
        <p:xfrm>
          <a:off x="4719638" y="3598863"/>
          <a:ext cx="719137" cy="360362"/>
        </p:xfrm>
        <a:graphic>
          <a:graphicData uri="http://schemas.openxmlformats.org/presentationml/2006/ole">
            <mc:AlternateContent xmlns:mc="http://schemas.openxmlformats.org/markup-compatibility/2006">
              <mc:Choice xmlns:v="urn:schemas-microsoft-com:vml" Requires="v">
                <p:oleObj spid="_x0000_s8200" r:id="rId6" imgW="720000" imgH="360360" progId="">
                  <p:embed/>
                </p:oleObj>
              </mc:Choice>
              <mc:Fallback>
                <p:oleObj r:id="rId6" imgW="720000" imgH="360360" progId="">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9638" y="3598863"/>
                        <a:ext cx="719137" cy="360362"/>
                      </a:xfrm>
                      <a:prstGeom prst="rect">
                        <a:avLst/>
                      </a:prstGeom>
                      <a:noFill/>
                      <a:effectLst/>
                      <a:extLst>
                        <a:ext uri="{909E8E84-426E-40DD-AFC4-6F175D3DCCD1}">
                          <a14:hiddenFill xmlns:a14="http://schemas.microsoft.com/office/drawing/2010/main">
                            <a:blipFill dpi="0" rotWithShape="0">
                              <a:blip/>
                              <a:srcRect/>
                              <a:stretch>
                                <a:fillRect/>
                              </a:stretch>
                            </a:blip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8197"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55725" y="3471863"/>
            <a:ext cx="1368425" cy="81438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Номер слайда 5"/>
          <p:cNvSpPr>
            <a:spLocks noGrp="1"/>
          </p:cNvSpPr>
          <p:nvPr>
            <p:ph type="sldNum" idx="12"/>
          </p:nvPr>
        </p:nvSpPr>
        <p:spPr/>
        <p:txBody>
          <a:bodyPr/>
          <a:lstStyle/>
          <a:p>
            <a:fld id="{3467E9D6-034F-4F1A-AC97-D7328A795CCC}" type="slidenum">
              <a:rPr lang="ru-RU" altLang="ru-RU"/>
              <a:pPr/>
              <a:t>7</a:t>
            </a:fld>
            <a:endParaRPr lang="ru-RU" altLang="ru-RU"/>
          </a:p>
        </p:txBody>
      </p:sp>
      <p:sp>
        <p:nvSpPr>
          <p:cNvPr id="9217" name="Rectangle 1"/>
          <p:cNvSpPr>
            <a:spLocks noGrp="1" noChangeArrowheads="1"/>
          </p:cNvSpPr>
          <p:nvPr>
            <p:ph type="title"/>
          </p:nvPr>
        </p:nvSpPr>
        <p:spPr>
          <a:xfrm>
            <a:off x="434975" y="34925"/>
            <a:ext cx="9069388" cy="12604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Фотодиоды на основе p-n перехода</a:t>
            </a: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25" y="1223963"/>
            <a:ext cx="6407150" cy="66960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19" name="Text Box 3"/>
          <p:cNvSpPr txBox="1">
            <a:spLocks noChangeArrowheads="1"/>
          </p:cNvSpPr>
          <p:nvPr/>
        </p:nvSpPr>
        <p:spPr bwMode="auto">
          <a:xfrm>
            <a:off x="5975350" y="1584325"/>
            <a:ext cx="3452813" cy="5327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ru-RU"/>
          </a:p>
        </p:txBody>
      </p:sp>
      <p:sp>
        <p:nvSpPr>
          <p:cNvPr id="9220" name="Text Box 4"/>
          <p:cNvSpPr txBox="1">
            <a:spLocks noChangeArrowheads="1"/>
          </p:cNvSpPr>
          <p:nvPr/>
        </p:nvSpPr>
        <p:spPr bwMode="auto">
          <a:xfrm>
            <a:off x="5975350" y="1944688"/>
            <a:ext cx="3743325" cy="4103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buClrTx/>
              <a:buFontTx/>
              <a:buNone/>
            </a:pPr>
            <a:r>
              <a:rPr lang="ru-RU" altLang="ru-RU">
                <a:latin typeface="Times New Roman" pitchFamily="16" charset="0"/>
              </a:rPr>
              <a:t>Рис. 1. Конструкции наиболее распространенных фотодиодов</a:t>
            </a:r>
          </a:p>
          <a:p>
            <a:pPr>
              <a:buClrTx/>
              <a:buFontTx/>
              <a:buNone/>
            </a:pPr>
            <a:r>
              <a:rPr lang="ru-RU" altLang="ru-RU">
                <a:latin typeface="Times New Roman" pitchFamily="16" charset="0"/>
              </a:rPr>
              <a:t>а) фотодиод на основе p-n перехода,</a:t>
            </a:r>
          </a:p>
          <a:p>
            <a:pPr>
              <a:buClrTx/>
              <a:buFontTx/>
              <a:buNone/>
            </a:pPr>
            <a:r>
              <a:rPr lang="ru-RU" altLang="ru-RU">
                <a:latin typeface="Times New Roman" pitchFamily="16" charset="0"/>
              </a:rPr>
              <a:t>б) p-i-n фотодиод,</a:t>
            </a:r>
          </a:p>
          <a:p>
            <a:pPr>
              <a:buClrTx/>
              <a:buFontTx/>
              <a:buNone/>
            </a:pPr>
            <a:r>
              <a:rPr lang="ru-RU" altLang="ru-RU">
                <a:latin typeface="Times New Roman" pitchFamily="16" charset="0"/>
              </a:rPr>
              <a:t>в) фотодиод на основе барьера Шоттки,</a:t>
            </a:r>
          </a:p>
          <a:p>
            <a:pPr>
              <a:buClrTx/>
              <a:buFontTx/>
              <a:buNone/>
            </a:pPr>
            <a:r>
              <a:rPr lang="ru-RU" altLang="ru-RU">
                <a:latin typeface="Times New Roman" pitchFamily="16" charset="0"/>
              </a:rPr>
              <a:t>г) фотодиод основе p-n перехода с лавинным умножением,</a:t>
            </a:r>
          </a:p>
          <a:p>
            <a:pPr>
              <a:buClrTx/>
              <a:buFontTx/>
              <a:buNone/>
            </a:pPr>
            <a:r>
              <a:rPr lang="ru-RU" altLang="ru-RU">
                <a:latin typeface="Times New Roman" pitchFamily="16" charset="0"/>
              </a:rPr>
              <a:t>д) фотодиод на основе p-i-n гетероструктуры</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Номер слайда 5"/>
          <p:cNvSpPr>
            <a:spLocks noGrp="1"/>
          </p:cNvSpPr>
          <p:nvPr>
            <p:ph type="sldNum" idx="12"/>
          </p:nvPr>
        </p:nvSpPr>
        <p:spPr/>
        <p:txBody>
          <a:bodyPr/>
          <a:lstStyle/>
          <a:p>
            <a:fld id="{9EB32894-2FBA-4CB3-98B1-B7A6ACBAE54E}" type="slidenum">
              <a:rPr lang="ru-RU" altLang="ru-RU"/>
              <a:pPr/>
              <a:t>8</a:t>
            </a:fld>
            <a:endParaRPr lang="ru-RU" altLang="ru-RU"/>
          </a:p>
        </p:txBody>
      </p:sp>
      <p:sp>
        <p:nvSpPr>
          <p:cNvPr id="10241" name="Rectangle 1"/>
          <p:cNvSpPr>
            <a:spLocks noGrp="1" noChangeArrowheads="1"/>
          </p:cNvSpPr>
          <p:nvPr>
            <p:ph type="title"/>
          </p:nvPr>
        </p:nvSpPr>
        <p:spPr>
          <a:xfrm>
            <a:off x="503238" y="144463"/>
            <a:ext cx="9069387" cy="1260475"/>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Фотодиоды на основе p-n перехода</a:t>
            </a: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4675" y="1368425"/>
            <a:ext cx="7777163" cy="44640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3" name="Text Box 3"/>
          <p:cNvSpPr txBox="1">
            <a:spLocks noChangeArrowheads="1"/>
          </p:cNvSpPr>
          <p:nvPr/>
        </p:nvSpPr>
        <p:spPr bwMode="auto">
          <a:xfrm>
            <a:off x="431800" y="6096000"/>
            <a:ext cx="9456738" cy="60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 pos="9410700" algn="l"/>
              </a:tabLst>
              <a:defRPr>
                <a:solidFill>
                  <a:srgbClr val="000000"/>
                </a:solidFill>
                <a:latin typeface="Arial" charset="0"/>
                <a:ea typeface="Microsoft YaHei" charset="-122"/>
              </a:defRPr>
            </a:lvl9pPr>
          </a:lstStyle>
          <a:p>
            <a:pPr>
              <a:buClrTx/>
              <a:buFontTx/>
              <a:buNone/>
            </a:pPr>
            <a:r>
              <a:rPr lang="ru-RU" altLang="ru-RU">
                <a:latin typeface="Times New Roman" pitchFamily="16" charset="0"/>
              </a:rPr>
              <a:t>Рис. 2. Схематическое изображение фотодиода и схема его включения. n – эмиттер,</a:t>
            </a:r>
          </a:p>
          <a:p>
            <a:pPr>
              <a:buClrTx/>
              <a:buFontTx/>
              <a:buNone/>
            </a:pPr>
            <a:r>
              <a:rPr lang="ru-RU" altLang="ru-RU">
                <a:latin typeface="Times New Roman" pitchFamily="16" charset="0"/>
              </a:rPr>
              <a:t>p – база фотодиода</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 name="Номер слайда 5"/>
          <p:cNvSpPr>
            <a:spLocks noGrp="1"/>
          </p:cNvSpPr>
          <p:nvPr>
            <p:ph type="sldNum" idx="12"/>
          </p:nvPr>
        </p:nvSpPr>
        <p:spPr/>
        <p:txBody>
          <a:bodyPr/>
          <a:lstStyle/>
          <a:p>
            <a:fld id="{F313CEDF-BA74-4609-AA96-4A7D13D40EAB}" type="slidenum">
              <a:rPr lang="ru-RU" altLang="ru-RU"/>
              <a:pPr/>
              <a:t>9</a:t>
            </a:fld>
            <a:endParaRPr lang="ru-RU" altLang="ru-RU"/>
          </a:p>
        </p:txBody>
      </p:sp>
      <p:sp>
        <p:nvSpPr>
          <p:cNvPr id="11265" name="Rectangle 1"/>
          <p:cNvSpPr>
            <a:spLocks noGrp="1" noChangeArrowheads="1"/>
          </p:cNvSpPr>
          <p:nvPr>
            <p:ph type="title"/>
          </p:nvPr>
        </p:nvSpPr>
        <p:spPr>
          <a:xfrm>
            <a:off x="509588" y="0"/>
            <a:ext cx="9066212" cy="1257300"/>
          </a:xfrm>
          <a:ln/>
        </p:spPr>
        <p:txBody>
          <a:bodyPr/>
          <a:lstStyle/>
          <a:p>
            <a: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3600">
                <a:latin typeface="Times New Roman" pitchFamily="16" charset="0"/>
              </a:rPr>
              <a:t>Вольт-амперная характеристика фотодиода</a:t>
            </a:r>
          </a:p>
        </p:txBody>
      </p:sp>
      <p:sp>
        <p:nvSpPr>
          <p:cNvPr id="11266" name="Rectangle 2"/>
          <p:cNvSpPr>
            <a:spLocks noGrp="1" noChangeArrowheads="1"/>
          </p:cNvSpPr>
          <p:nvPr>
            <p:ph type="body" idx="1"/>
          </p:nvPr>
        </p:nvSpPr>
        <p:spPr>
          <a:xfrm>
            <a:off x="503238" y="1768475"/>
            <a:ext cx="9066212" cy="4984750"/>
          </a:xfrm>
          <a:ln/>
        </p:spPr>
        <p:txBody>
          <a:bodyPr/>
          <a:lstStyle/>
          <a:p>
            <a:pPr indent="-33972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2200">
                <a:latin typeface="Times New Roman" pitchFamily="16" charset="0"/>
              </a:rPr>
              <a:t>Обратный ток p-n перехода обусловлен дрейфовыми компонентами тока и выражается</a:t>
            </a:r>
          </a:p>
          <a:p>
            <a:pPr indent="-339725">
              <a:buClrTx/>
              <a:buFontTx/>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ru-RU" altLang="ru-RU" sz="2200">
              <a:latin typeface="Times New Roman" pitchFamily="16" charset="0"/>
            </a:endParaRPr>
          </a:p>
        </p:txBody>
      </p:sp>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5688" y="2519363"/>
            <a:ext cx="2832100" cy="1008062"/>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1268" name="Text Box 4"/>
          <p:cNvSpPr txBox="1">
            <a:spLocks noChangeArrowheads="1"/>
          </p:cNvSpPr>
          <p:nvPr/>
        </p:nvSpPr>
        <p:spPr bwMode="auto">
          <a:xfrm>
            <a:off x="503238" y="3527425"/>
            <a:ext cx="8999537" cy="1336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5pPr>
            <a:lvl6pPr marL="25146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6pPr>
            <a:lvl7pPr marL="29718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7pPr>
            <a:lvl8pPr marL="34290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8pPr>
            <a:lvl9pPr marL="3886200" indent="-228600" defTabSz="449263" fontAlgn="base" hangingPunct="0">
              <a:lnSpc>
                <a:spcPct val="93000"/>
              </a:lnSpc>
              <a:spcBef>
                <a:spcPct val="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Arial" charset="0"/>
                <a:ea typeface="Microsoft YaHei" charset="-122"/>
              </a:defRPr>
            </a:lvl9pPr>
          </a:lstStyle>
          <a:p>
            <a:pPr algn="just"/>
            <a:r>
              <a:rPr lang="ru-RU" altLang="ru-RU" sz="2200">
                <a:latin typeface="Times New Roman" pitchFamily="16" charset="0"/>
              </a:rPr>
              <a:t>где pn0 и np0 — концентрации неосновных носителей. Изменение концентрации неосновных носителей вызывает изменение фототока. Величина фототока при обратном смещении фотодиода выражается соотношением:</a:t>
            </a:r>
          </a:p>
        </p:txBody>
      </p:sp>
      <p:pic>
        <p:nvPicPr>
          <p:cNvPr id="1126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8063" y="5040313"/>
            <a:ext cx="4627562" cy="93662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cap="flat">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Тема Office">
  <a:themeElements>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Тема Office">
      <a:majorFont>
        <a:latin typeface="Arial"/>
        <a:ea typeface="Microsoft YaHei"/>
        <a:cs typeface=""/>
      </a:majorFont>
      <a:minorFont>
        <a:latin typeface="Arial"/>
        <a:ea typeface="Microsoft YaHei"/>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ru-RU" sz="1800" b="0" i="0" u="none" strike="noStrike" cap="none" normalizeH="0" baseline="0" smtClean="0">
            <a:ln>
              <a:noFill/>
            </a:ln>
            <a:solidFill>
              <a:schemeClr val="bg1"/>
            </a:solidFill>
            <a:effectLst/>
            <a:latin typeface="Arial" charset="0"/>
            <a:ea typeface="Microsoft YaHei"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altLang="ru-RU" sz="1800" b="0" i="0" u="none" strike="noStrike" cap="none" normalizeH="0" baseline="0" smtClean="0">
            <a:ln>
              <a:noFill/>
            </a:ln>
            <a:solidFill>
              <a:schemeClr val="bg1"/>
            </a:solidFill>
            <a:effectLst/>
            <a:latin typeface="Arial" charset="0"/>
            <a:ea typeface="Microsoft YaHei" charset="-122"/>
          </a:defRPr>
        </a:defPPr>
      </a:lstStyle>
    </a:lnDef>
  </a:objectDefaults>
  <a:extraClrSchemeLst>
    <a:extraClrScheme>
      <a:clrScheme name="Тема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Тема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Тема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Тема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Тема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Тема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Тема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34451</TotalTime>
  <Words>995</Words>
  <Application>Microsoft Office PowerPoint</Application>
  <PresentationFormat>Произвольный</PresentationFormat>
  <Paragraphs>128</Paragraphs>
  <Slides>23</Slides>
  <Notes>23</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0</vt:i4>
      </vt:variant>
      <vt:variant>
        <vt:lpstr>Заголовки слайдов</vt:lpstr>
      </vt:variant>
      <vt:variant>
        <vt:i4>23</vt:i4>
      </vt:variant>
    </vt:vector>
  </HeadingPairs>
  <TitlesOfParts>
    <vt:vector size="29" baseType="lpstr">
      <vt:lpstr>Times New Roman</vt:lpstr>
      <vt:lpstr>Arial</vt:lpstr>
      <vt:lpstr>Microsoft YaHei</vt:lpstr>
      <vt:lpstr>Lucida Sans Unicode</vt:lpstr>
      <vt:lpstr>Wingdings</vt:lpstr>
      <vt:lpstr>Тема Office</vt:lpstr>
      <vt:lpstr>Приемники для ВОЛС. Лавинные и p-i-n фотодиоды на гетероструктурах</vt:lpstr>
      <vt:lpstr> Приемники оптического излучения</vt:lpstr>
      <vt:lpstr>Требования к фотодетектору </vt:lpstr>
      <vt:lpstr>Статистические параметры фотодетектора</vt:lpstr>
      <vt:lpstr>Статистические параметры фотодетектора</vt:lpstr>
      <vt:lpstr>Статистические параметры фотодетектора</vt:lpstr>
      <vt:lpstr>Фотодиоды на основе p-n перехода</vt:lpstr>
      <vt:lpstr>Фотодиоды на основе p-n перехода</vt:lpstr>
      <vt:lpstr>Вольт-амперная характеристика фотодиода</vt:lpstr>
      <vt:lpstr>Вольт-амперная характеристика фотодиода</vt:lpstr>
      <vt:lpstr>Вольт-амперная характеристика фотодиода</vt:lpstr>
      <vt:lpstr>Вольт-амперная характеристика фотодиода</vt:lpstr>
      <vt:lpstr> Спектральная чувствительность </vt:lpstr>
      <vt:lpstr>Спектральная чувствительность </vt:lpstr>
      <vt:lpstr>P-i-n фотодиоды</vt:lpstr>
      <vt:lpstr>P-i-n фотодиоды</vt:lpstr>
      <vt:lpstr>p-i-n фотодиоды</vt:lpstr>
      <vt:lpstr>Лавинные фотодиоды</vt:lpstr>
      <vt:lpstr>Условия реализации лавинного умножения</vt:lpstr>
      <vt:lpstr>Лавинные фотодиоды</vt:lpstr>
      <vt:lpstr>Лавинные фотодиоды</vt:lpstr>
      <vt:lpstr> Материалы для фотоприемников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Приемники для ВОЛС. Лавинные и p-i-n фотодиоды на гетероструктурах</dc:title>
  <dc:creator>artamonov</dc:creator>
  <cp:lastModifiedBy>artamonov</cp:lastModifiedBy>
  <cp:revision>2</cp:revision>
  <cp:lastPrinted>1601-01-01T00:00:00Z</cp:lastPrinted>
  <dcterms:created xsi:type="dcterms:W3CDTF">2017-11-06T17:49:57Z</dcterms:created>
  <dcterms:modified xsi:type="dcterms:W3CDTF">2019-03-22T14:27:46Z</dcterms:modified>
</cp:coreProperties>
</file>