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71" r:id="rId6"/>
    <p:sldId id="261" r:id="rId7"/>
    <p:sldId id="266" r:id="rId8"/>
    <p:sldId id="265" r:id="rId9"/>
    <p:sldId id="267" r:id="rId10"/>
    <p:sldId id="268" r:id="rId11"/>
    <p:sldId id="269" r:id="rId12"/>
    <p:sldId id="270" r:id="rId13"/>
    <p:sldId id="272" r:id="rId14"/>
    <p:sldId id="260" r:id="rId15"/>
    <p:sldId id="264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1" autoAdjust="0"/>
    <p:restoredTop sz="94660"/>
  </p:normalViewPr>
  <p:slideViewPr>
    <p:cSldViewPr>
      <p:cViewPr varScale="1">
        <p:scale>
          <a:sx n="83" d="100"/>
          <a:sy n="83" d="100"/>
        </p:scale>
        <p:origin x="-140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E50F7-0550-4077-9475-9CDD9E21BD3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A6BE-2854-4EBB-B703-FDA2E55EC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A6BE-2854-4EBB-B703-FDA2E55ECA6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A6BE-2854-4EBB-B703-FDA2E55ECA6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772400" cy="1470025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 Light" pitchFamily="34" charset="-120"/>
                <a:ea typeface="Microsoft JhengHei UI Light" pitchFamily="34" charset="-120"/>
              </a:rPr>
              <a:t>Фотонные кристаллы и их применение в ВОЛС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 UI Light" pitchFamily="34" charset="-120"/>
              <a:ea typeface="Microsoft JhengHei UI Light" pitchFamily="34" charset="-12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071942"/>
            <a:ext cx="6400800" cy="1752600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Никифоров Дмитрий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Травление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3686172" cy="497207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Вторым наиболее популярным методом изготовления ФК является метод травления. Различные методы травления, как правило, применяются для изготовления двумерных ФК. Эти методы основаны на применении маски из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фоторезиста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сформированной на поверхности диэлектрика или металла и задающей геометрию области травления.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6248" y="51435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Недостатком указанного метода является использование процесса фотолитографии, наилучшее пространственное разрешение которой определяется критерием Рэлея.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15338" y="6488668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10/1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6627" name="Picture 3" descr="C:\Users\Дмитрий\Desktop\Фотонные кристалы\11230575-o111111111111111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85860"/>
            <a:ext cx="3500462" cy="39331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Чаще всего, для достижения нужного разрешения используется комбинация метода фотолитографии с литографией при помощи электронного пучка. Данный метод является дорогим, но высокоточным методом для изготовления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квазидвумерных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ФК.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Максимальное разрешение этого метода составляет порядка 10 нм.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15338" y="6488668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11/1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Дефекты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25755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теоретического рассмотрения следует, что введение дефектов (точечных, протяженных – дислокаций – или изгиба)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микроуровне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идеальную фотонную решётку, позволяет создать внутри фотонной запрещённой зоны определённые состояния, на которых может быть локализован свет, а распространение света может быть ограничено или наоборот усилено вдоль и вокруг очень маленького волновода.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Дмитрий\Desktop\Фотонные кристалы\img_0003_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714884"/>
            <a:ext cx="4476750" cy="2286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15338" y="6488668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12/1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Проводники и диэлектрики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Существуют фотонные изоляторы - обладает широкими запрещенными зонами. В отличие от обычных непрозрачных сред, в которых свет быстро затухает, превращаясь в тепло, фотонные изоляторы свет не поглощают.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же касается фотонных полупроводников, то они обладают более узкими по сравнению с изоляторами запрещенными зонами.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фотонных полупроводников удобно для организации управления световыми потоками. Это можно делать, например, влияя на положение и ширину запрещенной зоны.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15338" y="6488668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13/1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Зачем всё это?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просто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прикольно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основе ФК создаются и разрабатываются оптические фильтры и волноводы.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Предпологается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возможность создать лазеры, на основе ФК, с пониженным порогом накачки.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6" name="Picture 4" descr="C:\Users\Дмитрий\Desktop\Фотонные кристалы\63442012-03-29490518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143380"/>
            <a:ext cx="4911363" cy="15716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7" name="Picture 5" descr="C:\Users\Дмитрий\Desktop\Фотонные кристалы\filtr_1625-240x2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714752"/>
            <a:ext cx="2571768" cy="25717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642910" y="635795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Оптический фильтр</a:t>
            </a:r>
            <a:endParaRPr lang="ru-RU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786314" y="592933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Волноводы</a:t>
            </a:r>
            <a:endParaRPr lang="ru-RU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215338" y="6488668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ещё.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Возможность создавать среды с отрицательным коэффициентом преломления, что даст возможность фокусировать свет в точку размерами меньше длины волны(«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суперлинзы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»);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Фотонные кристаллы обладают существенными дисперсионными свойствами (их свойства зависят от длины волны проходящего через них излучения), это даст возможность создать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суперпризмы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Новые дисплеи,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использующин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фотонные кристаллы для получения любого цвета излучения из одного пикселя;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Фотонные сверхпроводники способны работать с большими частотами и отлично совмещаются с фотонными изоляторами и полупроводниками.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35782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 smtClean="0"/>
              <a:t>Электронный снимок одномерного ФК, используемого в лазере как </a:t>
            </a:r>
            <a:r>
              <a:rPr lang="ru-RU" i="1" dirty="0" err="1" smtClean="0"/>
              <a:t>брэгговское</a:t>
            </a:r>
            <a:r>
              <a:rPr lang="ru-RU" i="1" dirty="0" smtClean="0"/>
              <a:t> многослойное зеркало.</a:t>
            </a:r>
            <a:endParaRPr lang="ru-RU" dirty="0"/>
          </a:p>
        </p:txBody>
      </p:sp>
      <p:pic>
        <p:nvPicPr>
          <p:cNvPr id="5" name="Picture 2" descr="C:\Users\Дмитрий\Desktop\Фотонные кристалы\img_1_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643446"/>
            <a:ext cx="3286116" cy="2062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8215338" y="6488668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природе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2000240"/>
            <a:ext cx="4038600" cy="971544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cs typeface="Times New Roman" pitchFamily="18" charset="0"/>
              </a:rPr>
              <a:t>Опал</a:t>
            </a:r>
            <a:endParaRPr lang="ru-RU" i="1" dirty="0"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2000240"/>
            <a:ext cx="4038600" cy="757230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/>
              <a:t>Бабочка парусник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Дмитрий\Desktop\Фотонные кристалы\000231-secon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714620"/>
            <a:ext cx="4249738" cy="28331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9" name="Picture 3" descr="C:\Users\Дмитрий\Desktop\Фотонные кристалы\white-belij-op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714620"/>
            <a:ext cx="3775179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4500562" y="5715016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(но не точно, что вот конкретно эта бабочка)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215338" y="6488668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Определение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329642" cy="392909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Фотонные кристаллы (ФК) представляют собой структуры, характеризующиеся периодическим изменением диэлектрической проницаемости в пространстве.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определенных условиях в зонной структуре ФК образуются щели, аналогично запрещенным электронным зонам в естественных кристаллах.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58182" y="64886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другими словами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8605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Фотонный кристалл – это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наноматериал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структура которого характеризуется периодическим изменением показателя преломления в пространственных направлениях.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Дмитрий\Desktop\Фотонные кристалы\img_1_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643314"/>
            <a:ext cx="6429420" cy="29521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8358182" y="650083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3/1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Чтобы что?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4257676" cy="5143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Благодаря периодическому изменению коэффициента преломления, позволяют получить разрешённые и запрещённые зоны для энергий фотонов, аналогично полупроводниковым материалам, в которых наблюдаются разрешённые и запрещённые зоны для энергий носителей заряда.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72066" y="1643050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Выделяют 3 типа ФК:</a:t>
            </a:r>
          </a:p>
          <a:p>
            <a:pPr algn="ctr"/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Одномерные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Двухмерные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Трёхмерные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Дмитрий\Desktop\Фотонные кристалы\693427edd9decba7912a49d17fa9ec43aa6cdf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143380"/>
            <a:ext cx="4633907" cy="17509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8358182" y="64886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4/1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Последнее определение, честно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общей точки зрения фотонный кристалл является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сверхрешеткой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средой, в которой искусственно создано дополнительное поле с периодом, на порядки превышающим период основной решетки.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фотонов такое поле получают периодическим изменением коэффициента преломления среды.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период оптической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сверхрешетки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сравним с длиной электромагнитной волны, то поведение фотонов кардинально отличается от их поведения в решетке обычного кристалла, узлы которого находятся друг от друга на расстоянии, много меньшем длины волны света.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58182" y="64886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5/1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Размерности ФК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4" descr="180px-1d_p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2743200" cy="1295400"/>
          </a:xfrm>
          <a:prstGeom prst="rect">
            <a:avLst/>
          </a:prstGeom>
          <a:noFill/>
        </p:spPr>
      </p:pic>
      <p:pic>
        <p:nvPicPr>
          <p:cNvPr id="5" name="Picture 4" descr="180px-2d_p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857364"/>
            <a:ext cx="2590800" cy="214471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58" y="142873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Одномерные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1934" y="1428736"/>
            <a:ext cx="1374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Двухмерные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3429000"/>
            <a:ext cx="30003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Такие фотонные кристаллы состоят из параллельных друг другу слоев различных материалов с разными коэффициентами преломления и могут проявлять свои свойства в одном пространственном направлении, перпендикулярном слоям.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00892" y="1500174"/>
            <a:ext cx="1401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Трёхмерные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4071942"/>
            <a:ext cx="3429008" cy="265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ФК создан прямоугольными областями с коэффициентом преломления n1, которые находятся в среде с коэффициентом преломления n2. При этом, области с коэффициентом преломления n1 упорядочены в двумерной кубической решетке.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15140" y="2000240"/>
            <a:ext cx="22145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Такие фотонные кристаллы могут проявлять свои свойства в трех пространственных направлениях, и можно их представить как массив объемных областей (сфер, кубов и т.д.), упорядоченных в трехмерной кристаллической решётке.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572266" y="3999710"/>
            <a:ext cx="514353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001290" y="3999710"/>
            <a:ext cx="514353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58182" y="64886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6/1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86066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Самоорганизация или травля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Метод самоорганизации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25717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данном методе используются коллоидные частицы, которые находятся в жидкости и по мере испарения жидкости осаждаются в объеме. По мере их “осаждения” друг на друга, они формируют трехмерный ФК и упорядочиваются, в зависимости от условий, в кубическую гранецентрированную или гексагональную кристаллическую решетку.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857628"/>
            <a:ext cx="40005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Минусы:</a:t>
            </a:r>
          </a:p>
          <a:p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Достаточно медленный (формирование ФК может занять несколько недель)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Плохо контролируемый процент появления дефектов в процессе осаждения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593467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i="1" dirty="0" smtClean="0"/>
              <a:t>Электронные снимки, двумерного прямого и обратного ФК с треугольной решеткой.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6147" name="Picture 3" descr="C:\Users\Дмитрий\Desktop\Фотонные кристалы\img_1_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5677" y="3786190"/>
            <a:ext cx="4616771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/>
          <p:cNvSpPr txBox="1"/>
          <p:nvPr/>
        </p:nvSpPr>
        <p:spPr>
          <a:xfrm>
            <a:off x="8358182" y="64886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8/1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00034" y="642918"/>
            <a:ext cx="81153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отовый метод. Этот метод предусматривает фильтрование жидкости, в которой находятся частицы, через малые поры, и позволяет формировать ФК со скоростью, определяемой скоростью течения жидкости через эти поры.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сравнению с обычным методом осаждения указанный способ является гораздо более быстрым, однако и процент появления дефектов при его использовании является более высоким.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5072066" y="3857628"/>
            <a:ext cx="364330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Достоинства этих методов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 позволяют формировать образцы ФК больших размеров (площадью до нескольких квадратных сантиметров).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600076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i="1" dirty="0" smtClean="0"/>
              <a:t>Внутренняя поверхность ФК с кубической решеткой на основе </a:t>
            </a:r>
            <a:r>
              <a:rPr lang="ru-RU" sz="1400" i="1" dirty="0" err="1" smtClean="0"/>
              <a:t>самоорганизованных</a:t>
            </a:r>
            <a:r>
              <a:rPr lang="ru-RU" sz="1400" i="1" dirty="0" smtClean="0"/>
              <a:t> сферических микрочастиц полистирола.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25603" name="Picture 3" descr="C:\Users\Дмитрий\Desktop\Фотонные кристалы\708373f7aecd6cde755f108bdecf9a2c.media.300x19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00438"/>
            <a:ext cx="3929090" cy="2488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extBox 9"/>
          <p:cNvSpPr txBox="1"/>
          <p:nvPr/>
        </p:nvSpPr>
        <p:spPr>
          <a:xfrm>
            <a:off x="8358182" y="64886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9/1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439</TotalTime>
  <Words>749</Words>
  <PresentationFormat>Экран (4:3)</PresentationFormat>
  <Paragraphs>91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Фотонные кристаллы и их применение в ВОЛС</vt:lpstr>
      <vt:lpstr>Определение</vt:lpstr>
      <vt:lpstr>другими словами</vt:lpstr>
      <vt:lpstr>Чтобы что?</vt:lpstr>
      <vt:lpstr>Последнее определение, честно</vt:lpstr>
      <vt:lpstr>Размерности ФК</vt:lpstr>
      <vt:lpstr>Самоорганизация или травля</vt:lpstr>
      <vt:lpstr>Метод самоорганизации</vt:lpstr>
      <vt:lpstr>Слайд 9</vt:lpstr>
      <vt:lpstr>Травление</vt:lpstr>
      <vt:lpstr>Слайд 11</vt:lpstr>
      <vt:lpstr>Дефекты</vt:lpstr>
      <vt:lpstr>Проводники и диэлектрики</vt:lpstr>
      <vt:lpstr>Зачем всё это?</vt:lpstr>
      <vt:lpstr>и ещё.</vt:lpstr>
      <vt:lpstr>В природе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</dc:creator>
  <cp:lastModifiedBy>Дмитрий</cp:lastModifiedBy>
  <cp:revision>30</cp:revision>
  <dcterms:created xsi:type="dcterms:W3CDTF">2017-11-20T15:04:04Z</dcterms:created>
  <dcterms:modified xsi:type="dcterms:W3CDTF">2017-11-21T07:14:09Z</dcterms:modified>
</cp:coreProperties>
</file>