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23"/>
  </p:notesMasterIdLst>
  <p:sldIdLst>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7" r:id="rId22"/>
  </p:sldIdLst>
  <p:sldSz cx="10080625" cy="7559675"/>
  <p:notesSz cx="7559675" cy="10691813"/>
  <p:defaultTextStyle>
    <a:defPPr>
      <a:defRPr lang="en-GB"/>
    </a:defPPr>
    <a:lvl1pPr algn="l" defTabSz="449263" rtl="0" eaLnBrk="0" fontAlgn="base" hangingPunct="0">
      <a:spcBef>
        <a:spcPct val="0"/>
      </a:spcBef>
      <a:spcAft>
        <a:spcPct val="0"/>
      </a:spcAft>
      <a:defRPr kern="1200">
        <a:solidFill>
          <a:schemeClr val="tx1"/>
        </a:solidFill>
        <a:latin typeface="Arial" charset="0"/>
        <a:ea typeface="+mn-ea"/>
        <a:cs typeface="Arial Unicode MS" charset="0"/>
      </a:defRPr>
    </a:lvl1pPr>
    <a:lvl2pPr marL="742950" indent="-285750" algn="l" defTabSz="449263" rtl="0" eaLnBrk="0" fontAlgn="base" hangingPunct="0">
      <a:spcBef>
        <a:spcPct val="0"/>
      </a:spcBef>
      <a:spcAft>
        <a:spcPct val="0"/>
      </a:spcAft>
      <a:defRPr kern="1200">
        <a:solidFill>
          <a:schemeClr val="tx1"/>
        </a:solidFill>
        <a:latin typeface="Arial" charset="0"/>
        <a:ea typeface="+mn-ea"/>
        <a:cs typeface="Arial Unicode MS" charset="0"/>
      </a:defRPr>
    </a:lvl2pPr>
    <a:lvl3pPr marL="1143000" indent="-228600" algn="l" defTabSz="449263" rtl="0" eaLnBrk="0" fontAlgn="base" hangingPunct="0">
      <a:spcBef>
        <a:spcPct val="0"/>
      </a:spcBef>
      <a:spcAft>
        <a:spcPct val="0"/>
      </a:spcAft>
      <a:defRPr kern="1200">
        <a:solidFill>
          <a:schemeClr val="tx1"/>
        </a:solidFill>
        <a:latin typeface="Arial" charset="0"/>
        <a:ea typeface="+mn-ea"/>
        <a:cs typeface="Arial Unicode MS" charset="0"/>
      </a:defRPr>
    </a:lvl3pPr>
    <a:lvl4pPr marL="1600200" indent="-228600" algn="l" defTabSz="449263" rtl="0" eaLnBrk="0" fontAlgn="base" hangingPunct="0">
      <a:spcBef>
        <a:spcPct val="0"/>
      </a:spcBef>
      <a:spcAft>
        <a:spcPct val="0"/>
      </a:spcAft>
      <a:defRPr kern="1200">
        <a:solidFill>
          <a:schemeClr val="tx1"/>
        </a:solidFill>
        <a:latin typeface="Arial" charset="0"/>
        <a:ea typeface="+mn-ea"/>
        <a:cs typeface="Arial Unicode MS" charset="0"/>
      </a:defRPr>
    </a:lvl4pPr>
    <a:lvl5pPr marL="2057400" indent="-228600" algn="l" defTabSz="449263" rtl="0" eaLnBrk="0" fontAlgn="base" hangingPunct="0">
      <a:spcBef>
        <a:spcPct val="0"/>
      </a:spcBef>
      <a:spcAft>
        <a:spcPct val="0"/>
      </a:spcAft>
      <a:defRPr kern="1200">
        <a:solidFill>
          <a:schemeClr val="tx1"/>
        </a:solidFill>
        <a:latin typeface="Arial" charset="0"/>
        <a:ea typeface="+mn-ea"/>
        <a:cs typeface="Arial Unicode MS" charset="0"/>
      </a:defRPr>
    </a:lvl5pPr>
    <a:lvl6pPr marL="2286000" algn="l" defTabSz="914400" rtl="0" eaLnBrk="1" latinLnBrk="0" hangingPunct="1">
      <a:defRPr kern="1200">
        <a:solidFill>
          <a:schemeClr val="tx1"/>
        </a:solidFill>
        <a:latin typeface="Arial" charset="0"/>
        <a:ea typeface="+mn-ea"/>
        <a:cs typeface="Arial Unicode MS" charset="0"/>
      </a:defRPr>
    </a:lvl6pPr>
    <a:lvl7pPr marL="2743200" algn="l" defTabSz="914400" rtl="0" eaLnBrk="1" latinLnBrk="0" hangingPunct="1">
      <a:defRPr kern="1200">
        <a:solidFill>
          <a:schemeClr val="tx1"/>
        </a:solidFill>
        <a:latin typeface="Arial" charset="0"/>
        <a:ea typeface="+mn-ea"/>
        <a:cs typeface="Arial Unicode MS" charset="0"/>
      </a:defRPr>
    </a:lvl7pPr>
    <a:lvl8pPr marL="3200400" algn="l" defTabSz="914400" rtl="0" eaLnBrk="1" latinLnBrk="0" hangingPunct="1">
      <a:defRPr kern="1200">
        <a:solidFill>
          <a:schemeClr val="tx1"/>
        </a:solidFill>
        <a:latin typeface="Arial" charset="0"/>
        <a:ea typeface="+mn-ea"/>
        <a:cs typeface="Arial Unicode MS" charset="0"/>
      </a:defRPr>
    </a:lvl8pPr>
    <a:lvl9pPr marL="3657600" algn="l" defTabSz="914400" rtl="0" eaLnBrk="1" latinLnBrk="0" hangingPunct="1">
      <a:defRPr kern="1200">
        <a:solidFill>
          <a:schemeClr val="tx1"/>
        </a:solidFill>
        <a:latin typeface="Arial" charset="0"/>
        <a:ea typeface="+mn-ea"/>
        <a:cs typeface="Arial Unicode M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4660"/>
  </p:normalViewPr>
  <p:slideViewPr>
    <p:cSldViewPr>
      <p:cViewPr varScale="1">
        <p:scale>
          <a:sx n="96" d="100"/>
          <a:sy n="96" d="100"/>
        </p:scale>
        <p:origin x="-132" y="-10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sldImg"/>
          </p:nvPr>
        </p:nvSpPr>
        <p:spPr bwMode="auto">
          <a:xfrm>
            <a:off x="1106488" y="812800"/>
            <a:ext cx="5343525"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2"/>
          <p:cNvSpPr>
            <a:spLocks noGrp="1" noChangeArrowheads="1"/>
          </p:cNvSpPr>
          <p:nvPr>
            <p:ph type="body"/>
          </p:nvPr>
        </p:nvSpPr>
        <p:spPr bwMode="auto">
          <a:xfrm>
            <a:off x="755650" y="5078413"/>
            <a:ext cx="6046788" cy="481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ru-RU" altLang="ru-RU" noProof="0" smtClean="0"/>
          </a:p>
        </p:txBody>
      </p:sp>
      <p:sp>
        <p:nvSpPr>
          <p:cNvPr id="3075" name="Rectangle 3"/>
          <p:cNvSpPr>
            <a:spLocks noGrp="1" noChangeArrowheads="1"/>
          </p:cNvSpPr>
          <p:nvPr>
            <p:ph type="hdr"/>
          </p:nvPr>
        </p:nvSpPr>
        <p:spPr bwMode="auto">
          <a:xfrm>
            <a:off x="0"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ru-RU" altLang="ru-RU"/>
          </a:p>
        </p:txBody>
      </p:sp>
      <p:sp>
        <p:nvSpPr>
          <p:cNvPr id="3076" name="Rectangle 4"/>
          <p:cNvSpPr>
            <a:spLocks noGrp="1" noChangeArrowheads="1"/>
          </p:cNvSpPr>
          <p:nvPr>
            <p:ph type="dt"/>
          </p:nvPr>
        </p:nvSpPr>
        <p:spPr bwMode="auto">
          <a:xfrm>
            <a:off x="4278313" y="0"/>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ru-RU" altLang="ru-RU"/>
          </a:p>
        </p:txBody>
      </p:sp>
      <p:sp>
        <p:nvSpPr>
          <p:cNvPr id="3077" name="Rectangle 5"/>
          <p:cNvSpPr>
            <a:spLocks noGrp="1" noChangeArrowheads="1"/>
          </p:cNvSpPr>
          <p:nvPr>
            <p:ph type="ftr"/>
          </p:nvPr>
        </p:nvSpPr>
        <p:spPr bwMode="auto">
          <a:xfrm>
            <a:off x="0"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ru-RU" altLang="ru-RU"/>
          </a:p>
        </p:txBody>
      </p:sp>
      <p:sp>
        <p:nvSpPr>
          <p:cNvPr id="3078" name="Rectangle 6"/>
          <p:cNvSpPr>
            <a:spLocks noGrp="1" noChangeArrowheads="1"/>
          </p:cNvSpPr>
          <p:nvPr>
            <p:ph type="sldNum"/>
          </p:nvPr>
        </p:nvSpPr>
        <p:spPr bwMode="auto">
          <a:xfrm>
            <a:off x="4278313" y="10156825"/>
            <a:ext cx="3279775" cy="53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
                <a:srgbClr val="000000"/>
              </a:buClr>
              <a:buSzPct val="100000"/>
              <a:buFont typeface="Times New Roman" pitchFamily="16" charset="0"/>
              <a:buNone/>
              <a:tabLst>
                <a:tab pos="723900" algn="l"/>
                <a:tab pos="1447800" algn="l"/>
                <a:tab pos="2171700" algn="l"/>
                <a:tab pos="2895600" algn="l"/>
              </a:tabLst>
              <a:defRPr sz="1400">
                <a:solidFill>
                  <a:srgbClr val="000000"/>
                </a:solidFill>
                <a:latin typeface="Times New Roman" pitchFamily="16" charset="0"/>
              </a:defRPr>
            </a:lvl1pPr>
          </a:lstStyle>
          <a:p>
            <a:fld id="{A3BB607C-9E8D-4CFF-B71A-7BB21484A68E}" type="slidenum">
              <a:rPr lang="ru-RU" altLang="ru-RU"/>
              <a:pPr/>
              <a:t>‹#›</a:t>
            </a:fld>
            <a:endParaRPr lang="ru-RU" altLang="ru-RU"/>
          </a:p>
        </p:txBody>
      </p:sp>
    </p:spTree>
    <p:extLst>
      <p:ext uri="{BB962C8B-B14F-4D97-AF65-F5344CB8AC3E}">
        <p14:creationId xmlns:p14="http://schemas.microsoft.com/office/powerpoint/2010/main" val="1110637862"/>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11"/>
          <p:cNvSpPr>
            <a:spLocks noGrp="1" noChangeArrowheads="1"/>
          </p:cNvSpPr>
          <p:nvPr>
            <p:ph type="sldNum" sz="quarter"/>
          </p:nvPr>
        </p:nvSpPr>
        <p:spPr>
          <a:noFill/>
        </p:spPr>
        <p:txBody>
          <a:bodyPr/>
          <a:lstStyle>
            <a:lvl1pPr>
              <a:tabLst>
                <a:tab pos="723900" algn="l"/>
                <a:tab pos="1447800" algn="l"/>
                <a:tab pos="2171700" algn="l"/>
                <a:tab pos="2895600" algn="l"/>
              </a:tabLst>
              <a:defRPr>
                <a:solidFill>
                  <a:schemeClr val="tx1"/>
                </a:solidFill>
                <a:latin typeface="Arial" charset="0"/>
                <a:cs typeface="Arial Unicode MS" charset="0"/>
              </a:defRPr>
            </a:lvl1pPr>
            <a:lvl2pPr>
              <a:tabLst>
                <a:tab pos="723900" algn="l"/>
                <a:tab pos="1447800" algn="l"/>
                <a:tab pos="2171700" algn="l"/>
                <a:tab pos="2895600" algn="l"/>
              </a:tabLst>
              <a:defRPr>
                <a:solidFill>
                  <a:schemeClr val="tx1"/>
                </a:solidFill>
                <a:latin typeface="Arial" charset="0"/>
                <a:cs typeface="Arial Unicode MS" charset="0"/>
              </a:defRPr>
            </a:lvl2pPr>
            <a:lvl3pPr>
              <a:tabLst>
                <a:tab pos="723900" algn="l"/>
                <a:tab pos="1447800" algn="l"/>
                <a:tab pos="2171700" algn="l"/>
                <a:tab pos="2895600" algn="l"/>
              </a:tabLst>
              <a:defRPr>
                <a:solidFill>
                  <a:schemeClr val="tx1"/>
                </a:solidFill>
                <a:latin typeface="Arial" charset="0"/>
                <a:cs typeface="Arial Unicode MS" charset="0"/>
              </a:defRPr>
            </a:lvl3pPr>
            <a:lvl4pPr>
              <a:tabLst>
                <a:tab pos="723900" algn="l"/>
                <a:tab pos="1447800" algn="l"/>
                <a:tab pos="2171700" algn="l"/>
                <a:tab pos="2895600" algn="l"/>
              </a:tabLst>
              <a:defRPr>
                <a:solidFill>
                  <a:schemeClr val="tx1"/>
                </a:solidFill>
                <a:latin typeface="Arial" charset="0"/>
                <a:cs typeface="Arial Unicode MS" charset="0"/>
              </a:defRPr>
            </a:lvl4pPr>
            <a:lvl5pPr>
              <a:tabLst>
                <a:tab pos="723900" algn="l"/>
                <a:tab pos="1447800" algn="l"/>
                <a:tab pos="2171700" algn="l"/>
                <a:tab pos="2895600" algn="l"/>
              </a:tabLst>
              <a:defRPr>
                <a:solidFill>
                  <a:schemeClr val="tx1"/>
                </a:solidFill>
                <a:latin typeface="Arial" charset="0"/>
                <a:cs typeface="Arial Unicode MS" charset="0"/>
              </a:defRPr>
            </a:lvl5pPr>
            <a:lvl6pPr marL="25146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cs typeface="Arial Unicode MS" charset="0"/>
              </a:defRPr>
            </a:lvl6pPr>
            <a:lvl7pPr marL="29718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cs typeface="Arial Unicode MS" charset="0"/>
              </a:defRPr>
            </a:lvl7pPr>
            <a:lvl8pPr marL="34290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cs typeface="Arial Unicode MS" charset="0"/>
              </a:defRPr>
            </a:lvl8pPr>
            <a:lvl9pPr marL="3886200" indent="-228600" defTabSz="449263" eaLnBrk="0" fontAlgn="base" hangingPunct="0">
              <a:spcBef>
                <a:spcPct val="0"/>
              </a:spcBef>
              <a:spcAft>
                <a:spcPct val="0"/>
              </a:spcAft>
              <a:tabLst>
                <a:tab pos="723900" algn="l"/>
                <a:tab pos="1447800" algn="l"/>
                <a:tab pos="2171700" algn="l"/>
                <a:tab pos="2895600" algn="l"/>
              </a:tabLst>
              <a:defRPr>
                <a:solidFill>
                  <a:schemeClr val="tx1"/>
                </a:solidFill>
                <a:latin typeface="Arial" charset="0"/>
                <a:cs typeface="Arial Unicode MS" charset="0"/>
              </a:defRPr>
            </a:lvl9pPr>
          </a:lstStyle>
          <a:p>
            <a:fld id="{ACB3FD39-2B56-4DEE-B71F-820922643BCB}" type="slidenum">
              <a:rPr lang="ru-RU" altLang="ru-RU">
                <a:solidFill>
                  <a:srgbClr val="000000"/>
                </a:solidFill>
                <a:latin typeface="Times New Roman" pitchFamily="16" charset="0"/>
              </a:rPr>
              <a:pPr/>
              <a:t>1</a:t>
            </a:fld>
            <a:endParaRPr lang="ru-RU" altLang="ru-RU">
              <a:solidFill>
                <a:srgbClr val="000000"/>
              </a:solidFill>
              <a:latin typeface="Times New Roman" pitchFamily="16" charset="0"/>
            </a:endParaRPr>
          </a:p>
        </p:txBody>
      </p:sp>
      <p:sp>
        <p:nvSpPr>
          <p:cNvPr id="5123" name="Rectangle 1"/>
          <p:cNvSpPr>
            <a:spLocks noGrp="1" noRot="1" noChangeAspect="1" noChangeArrowheads="1" noTextEdit="1"/>
          </p:cNvSpPr>
          <p:nvPr>
            <p:ph type="sldImg"/>
          </p:nvPr>
        </p:nvSpPr>
        <p:spPr>
          <a:xfrm>
            <a:off x="1131888" y="674688"/>
            <a:ext cx="4591050" cy="3444875"/>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4" name="Rectangle 2"/>
          <p:cNvSpPr>
            <a:spLocks noGrp="1" noChangeArrowheads="1"/>
          </p:cNvSpPr>
          <p:nvPr>
            <p:ph type="body" idx="1"/>
          </p:nvPr>
        </p:nvSpPr>
        <p:spPr>
          <a:xfrm>
            <a:off x="685800" y="4343400"/>
            <a:ext cx="5483225" cy="4111625"/>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4"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1083C2C3-97A9-49DB-95D2-E9667186EB8C}" type="slidenum">
              <a:rPr lang="ru-RU" altLang="ru-RU" sz="1400"/>
              <a:pPr>
                <a:spcBef>
                  <a:spcPct val="0"/>
                </a:spcBef>
              </a:pPr>
              <a:t>10</a:t>
            </a:fld>
            <a:endParaRPr lang="ru-RU" altLang="ru-RU" sz="1400"/>
          </a:p>
        </p:txBody>
      </p:sp>
      <p:sp>
        <p:nvSpPr>
          <p:cNvPr id="23555"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6"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4854CE11-044F-46F2-A42A-AA75D0C74E5E}" type="slidenum">
              <a:rPr lang="ru-RU" altLang="ru-RU" sz="1400"/>
              <a:pPr>
                <a:spcBef>
                  <a:spcPct val="0"/>
                </a:spcBef>
              </a:pPr>
              <a:t>11</a:t>
            </a:fld>
            <a:endParaRPr lang="ru-RU" altLang="ru-RU" sz="1400"/>
          </a:p>
        </p:txBody>
      </p:sp>
      <p:sp>
        <p:nvSpPr>
          <p:cNvPr id="25603"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4"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C618B961-7E2C-4B94-922E-D65B83A4E5F4}" type="slidenum">
              <a:rPr lang="ru-RU" altLang="ru-RU" sz="1400"/>
              <a:pPr>
                <a:spcBef>
                  <a:spcPct val="0"/>
                </a:spcBef>
              </a:pPr>
              <a:t>12</a:t>
            </a:fld>
            <a:endParaRPr lang="ru-RU" altLang="ru-RU" sz="1400"/>
          </a:p>
        </p:txBody>
      </p:sp>
      <p:sp>
        <p:nvSpPr>
          <p:cNvPr id="27651"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2"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4B6A9377-0EB1-4037-944E-D79003DCF14D}" type="slidenum">
              <a:rPr lang="ru-RU" altLang="ru-RU" sz="1400"/>
              <a:pPr>
                <a:spcBef>
                  <a:spcPct val="0"/>
                </a:spcBef>
              </a:pPr>
              <a:t>13</a:t>
            </a:fld>
            <a:endParaRPr lang="ru-RU" altLang="ru-RU" sz="1400"/>
          </a:p>
        </p:txBody>
      </p:sp>
      <p:sp>
        <p:nvSpPr>
          <p:cNvPr id="29699"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0"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6"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57695B9D-79FE-4CAA-B8CB-EA3442EE32BC}" type="slidenum">
              <a:rPr lang="ru-RU" altLang="ru-RU" sz="1400"/>
              <a:pPr>
                <a:spcBef>
                  <a:spcPct val="0"/>
                </a:spcBef>
              </a:pPr>
              <a:t>14</a:t>
            </a:fld>
            <a:endParaRPr lang="ru-RU" altLang="ru-RU" sz="1400"/>
          </a:p>
        </p:txBody>
      </p:sp>
      <p:sp>
        <p:nvSpPr>
          <p:cNvPr id="31747"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8"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78806787-2362-4FC9-9FDD-6F59E03B843D}" type="slidenum">
              <a:rPr lang="ru-RU" altLang="ru-RU" sz="1400"/>
              <a:pPr>
                <a:spcBef>
                  <a:spcPct val="0"/>
                </a:spcBef>
              </a:pPr>
              <a:t>15</a:t>
            </a:fld>
            <a:endParaRPr lang="ru-RU" altLang="ru-RU" sz="1400"/>
          </a:p>
        </p:txBody>
      </p:sp>
      <p:sp>
        <p:nvSpPr>
          <p:cNvPr id="33795"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2"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2AE3C397-95C8-4088-A4FF-8F24BB5B7F33}" type="slidenum">
              <a:rPr lang="ru-RU" altLang="ru-RU" sz="1400"/>
              <a:pPr>
                <a:spcBef>
                  <a:spcPct val="0"/>
                </a:spcBef>
              </a:pPr>
              <a:t>16</a:t>
            </a:fld>
            <a:endParaRPr lang="ru-RU" altLang="ru-RU" sz="1400"/>
          </a:p>
        </p:txBody>
      </p:sp>
      <p:sp>
        <p:nvSpPr>
          <p:cNvPr id="35843"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4"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454C299E-E722-4B69-9133-48D467C779A6}" type="slidenum">
              <a:rPr lang="ru-RU" altLang="ru-RU" sz="1400"/>
              <a:pPr>
                <a:spcBef>
                  <a:spcPct val="0"/>
                </a:spcBef>
              </a:pPr>
              <a:t>17</a:t>
            </a:fld>
            <a:endParaRPr lang="ru-RU" altLang="ru-RU" sz="1400"/>
          </a:p>
        </p:txBody>
      </p:sp>
      <p:sp>
        <p:nvSpPr>
          <p:cNvPr id="37891"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112A3920-C4BC-4600-B750-11DE3F1E8856}" type="slidenum">
              <a:rPr lang="ru-RU" altLang="ru-RU" sz="1400"/>
              <a:pPr>
                <a:spcBef>
                  <a:spcPct val="0"/>
                </a:spcBef>
              </a:pPr>
              <a:t>18</a:t>
            </a:fld>
            <a:endParaRPr lang="ru-RU" altLang="ru-RU" sz="1400"/>
          </a:p>
        </p:txBody>
      </p:sp>
      <p:sp>
        <p:nvSpPr>
          <p:cNvPr id="39939"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0"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DF9A8A01-5261-46BE-AFA2-6C9A92D1ACB2}" type="slidenum">
              <a:rPr lang="ru-RU" altLang="ru-RU" sz="1400"/>
              <a:pPr>
                <a:spcBef>
                  <a:spcPct val="0"/>
                </a:spcBef>
              </a:pPr>
              <a:t>19</a:t>
            </a:fld>
            <a:endParaRPr lang="ru-RU" altLang="ru-RU" sz="1400"/>
          </a:p>
        </p:txBody>
      </p:sp>
      <p:sp>
        <p:nvSpPr>
          <p:cNvPr id="41987"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8"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7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FF33FBF9-9DB3-47E4-99CF-B4A3415CB674}" type="slidenum">
              <a:rPr lang="ru-RU" altLang="ru-RU" sz="1400"/>
              <a:pPr>
                <a:spcBef>
                  <a:spcPct val="0"/>
                </a:spcBef>
              </a:pPr>
              <a:t>2</a:t>
            </a:fld>
            <a:endParaRPr lang="ru-RU" altLang="ru-RU" sz="1400"/>
          </a:p>
        </p:txBody>
      </p:sp>
      <p:sp>
        <p:nvSpPr>
          <p:cNvPr id="7171"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72"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7"/>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19EB83D3-0926-4BEC-A0B3-7AEBCCA61029}" type="slidenum">
              <a:rPr lang="ru-RU" altLang="ru-RU" sz="1400"/>
              <a:pPr>
                <a:spcBef>
                  <a:spcPct val="0"/>
                </a:spcBef>
              </a:pPr>
              <a:t>20</a:t>
            </a:fld>
            <a:endParaRPr lang="ru-RU" altLang="ru-RU" sz="1400"/>
          </a:p>
        </p:txBody>
      </p:sp>
      <p:sp>
        <p:nvSpPr>
          <p:cNvPr id="44035"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6"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7D51424B-495E-4A6E-AF24-08B97A5D083C}" type="slidenum">
              <a:rPr lang="ru-RU" altLang="ru-RU" sz="1400"/>
              <a:pPr>
                <a:spcBef>
                  <a:spcPct val="0"/>
                </a:spcBef>
              </a:pPr>
              <a:t>3</a:t>
            </a:fld>
            <a:endParaRPr lang="ru-RU" altLang="ru-RU" sz="1400"/>
          </a:p>
        </p:txBody>
      </p:sp>
      <p:sp>
        <p:nvSpPr>
          <p:cNvPr id="9219"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8D9180ED-A165-4EE9-9A65-52FEC15FD901}" type="slidenum">
              <a:rPr lang="ru-RU" altLang="ru-RU" sz="1400"/>
              <a:pPr>
                <a:spcBef>
                  <a:spcPct val="0"/>
                </a:spcBef>
              </a:pPr>
              <a:t>4</a:t>
            </a:fld>
            <a:endParaRPr lang="ru-RU" altLang="ru-RU" sz="1400"/>
          </a:p>
        </p:txBody>
      </p:sp>
      <p:sp>
        <p:nvSpPr>
          <p:cNvPr id="11267"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8"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66BC2667-699F-48B7-8CA1-57713CEFFDD0}" type="slidenum">
              <a:rPr lang="ru-RU" altLang="ru-RU" sz="1400"/>
              <a:pPr>
                <a:spcBef>
                  <a:spcPct val="0"/>
                </a:spcBef>
              </a:pPr>
              <a:t>5</a:t>
            </a:fld>
            <a:endParaRPr lang="ru-RU" altLang="ru-RU" sz="1400"/>
          </a:p>
        </p:txBody>
      </p:sp>
      <p:sp>
        <p:nvSpPr>
          <p:cNvPr id="13315"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204593C9-302F-4E99-9F68-A588FCE862C8}" type="slidenum">
              <a:rPr lang="ru-RU" altLang="ru-RU" sz="1400"/>
              <a:pPr>
                <a:spcBef>
                  <a:spcPct val="0"/>
                </a:spcBef>
              </a:pPr>
              <a:t>6</a:t>
            </a:fld>
            <a:endParaRPr lang="ru-RU" altLang="ru-RU" sz="1400"/>
          </a:p>
        </p:txBody>
      </p:sp>
      <p:sp>
        <p:nvSpPr>
          <p:cNvPr id="15363"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4"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14CA0F4F-9B93-4D73-B040-098DBE717012}" type="slidenum">
              <a:rPr lang="ru-RU" altLang="ru-RU" sz="1400"/>
              <a:pPr>
                <a:spcBef>
                  <a:spcPct val="0"/>
                </a:spcBef>
              </a:pPr>
              <a:t>7</a:t>
            </a:fld>
            <a:endParaRPr lang="ru-RU" altLang="ru-RU" sz="1400"/>
          </a:p>
        </p:txBody>
      </p:sp>
      <p:sp>
        <p:nvSpPr>
          <p:cNvPr id="17411"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2"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C876F240-3B72-450F-A4A2-4E3D8FA0507A}" type="slidenum">
              <a:rPr lang="ru-RU" altLang="ru-RU" sz="1400"/>
              <a:pPr>
                <a:spcBef>
                  <a:spcPct val="0"/>
                </a:spcBef>
              </a:pPr>
              <a:t>8</a:t>
            </a:fld>
            <a:endParaRPr lang="ru-RU" altLang="ru-RU" sz="1400"/>
          </a:p>
        </p:txBody>
      </p:sp>
      <p:sp>
        <p:nvSpPr>
          <p:cNvPr id="19459"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0"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6" name="Rectangle 6"/>
          <p:cNvSpPr>
            <a:spLocks noGrp="1" noChangeArrowheads="1"/>
          </p:cNvSpPr>
          <p:nvPr>
            <p:ph type="sldNum" sz="quarter"/>
          </p:nvPr>
        </p:nvSpPr>
        <p:spPr>
          <a:noFill/>
        </p:spPr>
        <p:txBody>
          <a:bodyPr/>
          <a:lstStyle>
            <a:lvl1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1pPr>
            <a:lvl2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2pPr>
            <a:lvl3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3pPr>
            <a:lvl4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4pPr>
            <a:lvl5pPr>
              <a:spcBef>
                <a:spcPct val="30000"/>
              </a:spcBef>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5pPr>
            <a:lvl6pPr marL="25146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6pPr>
            <a:lvl7pPr marL="29718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7pPr>
            <a:lvl8pPr marL="34290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8pPr>
            <a:lvl9pPr marL="3886200" indent="-228600" defTabSz="449263"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Lst>
              <a:defRPr sz="1200">
                <a:solidFill>
                  <a:srgbClr val="000000"/>
                </a:solidFill>
                <a:latin typeface="Times New Roman" pitchFamily="16" charset="0"/>
              </a:defRPr>
            </a:lvl9pPr>
          </a:lstStyle>
          <a:p>
            <a:pPr>
              <a:spcBef>
                <a:spcPct val="0"/>
              </a:spcBef>
            </a:pPr>
            <a:fld id="{7F0EF9C5-853D-4464-91F5-00BC99AD876F}" type="slidenum">
              <a:rPr lang="ru-RU" altLang="ru-RU" sz="1400"/>
              <a:pPr>
                <a:spcBef>
                  <a:spcPct val="0"/>
                </a:spcBef>
              </a:pPr>
              <a:t>9</a:t>
            </a:fld>
            <a:endParaRPr lang="ru-RU" altLang="ru-RU" sz="1400"/>
          </a:p>
        </p:txBody>
      </p:sp>
      <p:sp>
        <p:nvSpPr>
          <p:cNvPr id="21507" name="Rectangle 1"/>
          <p:cNvSpPr>
            <a:spLocks noChangeArrowheads="1" noTextEdit="1"/>
          </p:cNvSpPr>
          <p:nvPr>
            <p:ph type="sldImg"/>
          </p:nvPr>
        </p:nvSpPr>
        <p:spPr>
          <a:xfrm>
            <a:off x="1106488" y="812800"/>
            <a:ext cx="5345112" cy="400843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8" name="Rectangle 2"/>
          <p:cNvSpPr>
            <a:spLocks noChangeArrowheads="1"/>
          </p:cNvSpPr>
          <p:nvPr>
            <p:ph type="body" idx="1"/>
          </p:nvPr>
        </p:nvSpPr>
        <p:spPr>
          <a:xfrm>
            <a:off x="755650" y="5078413"/>
            <a:ext cx="6048375" cy="4811712"/>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ru-RU" altLang="ru-RU" smtClean="0">
              <a:latin typeface="Times New Roman" pitchFamily="16"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0475" y="1236663"/>
            <a:ext cx="7559675" cy="2632075"/>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fld id="{D0942B59-FC8D-4D19-8B62-87E6B625814A}" type="slidenum">
              <a:rPr lang="en-US" altLang="ru-RU"/>
              <a:pPr/>
              <a:t>‹#›</a:t>
            </a:fld>
            <a:endParaRPr lang="en-US" altLang="ru-RU"/>
          </a:p>
        </p:txBody>
      </p:sp>
    </p:spTree>
    <p:extLst>
      <p:ext uri="{BB962C8B-B14F-4D97-AF65-F5344CB8AC3E}">
        <p14:creationId xmlns:p14="http://schemas.microsoft.com/office/powerpoint/2010/main" val="256361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fld id="{64B1E135-D073-4E1B-8532-24C735EA337B}" type="slidenum">
              <a:rPr lang="en-US" altLang="ru-RU"/>
              <a:pPr/>
              <a:t>‹#›</a:t>
            </a:fld>
            <a:endParaRPr lang="en-US" altLang="ru-RU"/>
          </a:p>
        </p:txBody>
      </p:sp>
    </p:spTree>
    <p:extLst>
      <p:ext uri="{BB962C8B-B14F-4D97-AF65-F5344CB8AC3E}">
        <p14:creationId xmlns:p14="http://schemas.microsoft.com/office/powerpoint/2010/main" val="118238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5675" y="301625"/>
            <a:ext cx="2266950" cy="58499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25"/>
            <a:ext cx="6650037" cy="58499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fld id="{633A2C11-488A-4543-B1B0-CB848CAF98DA}" type="slidenum">
              <a:rPr lang="en-US" altLang="ru-RU"/>
              <a:pPr/>
              <a:t>‹#›</a:t>
            </a:fld>
            <a:endParaRPr lang="en-US" altLang="ru-RU"/>
          </a:p>
        </p:txBody>
      </p:sp>
    </p:spTree>
    <p:extLst>
      <p:ext uri="{BB962C8B-B14F-4D97-AF65-F5344CB8AC3E}">
        <p14:creationId xmlns:p14="http://schemas.microsoft.com/office/powerpoint/2010/main" val="347460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260475" y="1236663"/>
            <a:ext cx="7559675" cy="2632075"/>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260475" y="3970338"/>
            <a:ext cx="7559675" cy="18256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ltLang="ru-RU"/>
          </a:p>
        </p:txBody>
      </p:sp>
      <p:sp>
        <p:nvSpPr>
          <p:cNvPr id="5" name="Rectangle 4"/>
          <p:cNvSpPr>
            <a:spLocks noGrp="1" noChangeArrowheads="1"/>
          </p:cNvSpPr>
          <p:nvPr>
            <p:ph type="ftr" idx="11"/>
          </p:nvPr>
        </p:nvSpPr>
        <p:spPr>
          <a:ln/>
        </p:spPr>
        <p:txBody>
          <a:bodyPr/>
          <a:lstStyle>
            <a:lvl1pPr>
              <a:defRPr/>
            </a:lvl1pPr>
          </a:lstStyle>
          <a:p>
            <a:pPr>
              <a:defRPr/>
            </a:pPr>
            <a:endParaRPr lang="ru-RU" altLang="ru-RU"/>
          </a:p>
        </p:txBody>
      </p:sp>
      <p:sp>
        <p:nvSpPr>
          <p:cNvPr id="6" name="Rectangle 5"/>
          <p:cNvSpPr>
            <a:spLocks noGrp="1" noChangeArrowheads="1"/>
          </p:cNvSpPr>
          <p:nvPr>
            <p:ph type="sldNum" idx="12"/>
          </p:nvPr>
        </p:nvSpPr>
        <p:spPr>
          <a:ln/>
        </p:spPr>
        <p:txBody>
          <a:bodyPr/>
          <a:lstStyle>
            <a:lvl1pPr>
              <a:defRPr/>
            </a:lvl1pPr>
          </a:lstStyle>
          <a:p>
            <a:fld id="{5CBA4759-9432-4E2A-AEF3-24B6F1158625}" type="slidenum">
              <a:rPr lang="ru-RU" altLang="ru-RU"/>
              <a:pPr/>
              <a:t>‹#›</a:t>
            </a:fld>
            <a:endParaRPr lang="ru-RU" altLang="ru-RU"/>
          </a:p>
        </p:txBody>
      </p:sp>
    </p:spTree>
    <p:extLst>
      <p:ext uri="{BB962C8B-B14F-4D97-AF65-F5344CB8AC3E}">
        <p14:creationId xmlns:p14="http://schemas.microsoft.com/office/powerpoint/2010/main" val="10452372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ltLang="ru-RU"/>
          </a:p>
        </p:txBody>
      </p:sp>
      <p:sp>
        <p:nvSpPr>
          <p:cNvPr id="5" name="Rectangle 4"/>
          <p:cNvSpPr>
            <a:spLocks noGrp="1" noChangeArrowheads="1"/>
          </p:cNvSpPr>
          <p:nvPr>
            <p:ph type="ftr" idx="11"/>
          </p:nvPr>
        </p:nvSpPr>
        <p:spPr>
          <a:ln/>
        </p:spPr>
        <p:txBody>
          <a:bodyPr/>
          <a:lstStyle>
            <a:lvl1pPr>
              <a:defRPr/>
            </a:lvl1pPr>
          </a:lstStyle>
          <a:p>
            <a:pPr>
              <a:defRPr/>
            </a:pPr>
            <a:endParaRPr lang="ru-RU" altLang="ru-RU"/>
          </a:p>
        </p:txBody>
      </p:sp>
      <p:sp>
        <p:nvSpPr>
          <p:cNvPr id="6" name="Rectangle 5"/>
          <p:cNvSpPr>
            <a:spLocks noGrp="1" noChangeArrowheads="1"/>
          </p:cNvSpPr>
          <p:nvPr>
            <p:ph type="sldNum" idx="12"/>
          </p:nvPr>
        </p:nvSpPr>
        <p:spPr>
          <a:ln/>
        </p:spPr>
        <p:txBody>
          <a:bodyPr/>
          <a:lstStyle>
            <a:lvl1pPr>
              <a:defRPr/>
            </a:lvl1pPr>
          </a:lstStyle>
          <a:p>
            <a:fld id="{FA2FE8FD-445B-4BB1-8691-84753E34F41C}" type="slidenum">
              <a:rPr lang="ru-RU" altLang="ru-RU"/>
              <a:pPr/>
              <a:t>‹#›</a:t>
            </a:fld>
            <a:endParaRPr lang="ru-RU" altLang="ru-RU"/>
          </a:p>
        </p:txBody>
      </p:sp>
    </p:spTree>
    <p:extLst>
      <p:ext uri="{BB962C8B-B14F-4D97-AF65-F5344CB8AC3E}">
        <p14:creationId xmlns:p14="http://schemas.microsoft.com/office/powerpoint/2010/main" val="257991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388" y="1884363"/>
            <a:ext cx="8694737" cy="31448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endParaRPr lang="ru-RU" altLang="ru-RU"/>
          </a:p>
        </p:txBody>
      </p:sp>
      <p:sp>
        <p:nvSpPr>
          <p:cNvPr id="5" name="Rectangle 4"/>
          <p:cNvSpPr>
            <a:spLocks noGrp="1" noChangeArrowheads="1"/>
          </p:cNvSpPr>
          <p:nvPr>
            <p:ph type="ftr" idx="11"/>
          </p:nvPr>
        </p:nvSpPr>
        <p:spPr>
          <a:ln/>
        </p:spPr>
        <p:txBody>
          <a:bodyPr/>
          <a:lstStyle>
            <a:lvl1pPr>
              <a:defRPr/>
            </a:lvl1pPr>
          </a:lstStyle>
          <a:p>
            <a:pPr>
              <a:defRPr/>
            </a:pPr>
            <a:endParaRPr lang="ru-RU" altLang="ru-RU"/>
          </a:p>
        </p:txBody>
      </p:sp>
      <p:sp>
        <p:nvSpPr>
          <p:cNvPr id="6" name="Rectangle 5"/>
          <p:cNvSpPr>
            <a:spLocks noGrp="1" noChangeArrowheads="1"/>
          </p:cNvSpPr>
          <p:nvPr>
            <p:ph type="sldNum" idx="12"/>
          </p:nvPr>
        </p:nvSpPr>
        <p:spPr>
          <a:ln/>
        </p:spPr>
        <p:txBody>
          <a:bodyPr/>
          <a:lstStyle>
            <a:lvl1pPr>
              <a:defRPr/>
            </a:lvl1pPr>
          </a:lstStyle>
          <a:p>
            <a:fld id="{AD4EC0B3-A275-4CBE-80DB-099AE8A1CC0A}" type="slidenum">
              <a:rPr lang="ru-RU" altLang="ru-RU"/>
              <a:pPr/>
              <a:t>‹#›</a:t>
            </a:fld>
            <a:endParaRPr lang="ru-RU" altLang="ru-RU"/>
          </a:p>
        </p:txBody>
      </p:sp>
    </p:spTree>
    <p:extLst>
      <p:ext uri="{BB962C8B-B14F-4D97-AF65-F5344CB8AC3E}">
        <p14:creationId xmlns:p14="http://schemas.microsoft.com/office/powerpoint/2010/main" val="1647864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3238" y="1768475"/>
            <a:ext cx="4357687" cy="4383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013325" y="1768475"/>
            <a:ext cx="4357688" cy="4383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endParaRPr lang="ru-RU" altLang="ru-RU"/>
          </a:p>
        </p:txBody>
      </p:sp>
      <p:sp>
        <p:nvSpPr>
          <p:cNvPr id="6" name="Rectangle 4"/>
          <p:cNvSpPr>
            <a:spLocks noGrp="1" noChangeArrowheads="1"/>
          </p:cNvSpPr>
          <p:nvPr>
            <p:ph type="ftr" idx="11"/>
          </p:nvPr>
        </p:nvSpPr>
        <p:spPr>
          <a:ln/>
        </p:spPr>
        <p:txBody>
          <a:bodyPr/>
          <a:lstStyle>
            <a:lvl1pPr>
              <a:defRPr/>
            </a:lvl1pPr>
          </a:lstStyle>
          <a:p>
            <a:pPr>
              <a:defRPr/>
            </a:pPr>
            <a:endParaRPr lang="ru-RU" altLang="ru-RU"/>
          </a:p>
        </p:txBody>
      </p:sp>
      <p:sp>
        <p:nvSpPr>
          <p:cNvPr id="7" name="Rectangle 5"/>
          <p:cNvSpPr>
            <a:spLocks noGrp="1" noChangeArrowheads="1"/>
          </p:cNvSpPr>
          <p:nvPr>
            <p:ph type="sldNum" idx="12"/>
          </p:nvPr>
        </p:nvSpPr>
        <p:spPr>
          <a:ln/>
        </p:spPr>
        <p:txBody>
          <a:bodyPr/>
          <a:lstStyle>
            <a:lvl1pPr>
              <a:defRPr/>
            </a:lvl1pPr>
          </a:lstStyle>
          <a:p>
            <a:fld id="{53147D99-3A45-45BE-BF62-95F678168558}" type="slidenum">
              <a:rPr lang="ru-RU" altLang="ru-RU"/>
              <a:pPr/>
              <a:t>‹#›</a:t>
            </a:fld>
            <a:endParaRPr lang="ru-RU" altLang="ru-RU"/>
          </a:p>
        </p:txBody>
      </p:sp>
    </p:spTree>
    <p:extLst>
      <p:ext uri="{BB962C8B-B14F-4D97-AF65-F5344CB8AC3E}">
        <p14:creationId xmlns:p14="http://schemas.microsoft.com/office/powerpoint/2010/main" val="32445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4737" cy="1460500"/>
          </a:xfrm>
        </p:spPr>
        <p:txBody>
          <a:bodyPr/>
          <a:lstStyle/>
          <a:p>
            <a:r>
              <a:rPr lang="ru-RU" smtClean="0"/>
              <a:t>Образец заголовка</a:t>
            </a:r>
            <a:endParaRPr lang="ru-RU"/>
          </a:p>
        </p:txBody>
      </p:sp>
      <p:sp>
        <p:nvSpPr>
          <p:cNvPr id="3" name="Текст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93738" y="2760663"/>
            <a:ext cx="426561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03813" y="2760663"/>
            <a:ext cx="428466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a:ln/>
        </p:spPr>
        <p:txBody>
          <a:bodyPr/>
          <a:lstStyle>
            <a:lvl1pPr>
              <a:defRPr/>
            </a:lvl1pPr>
          </a:lstStyle>
          <a:p>
            <a:pPr>
              <a:defRPr/>
            </a:pPr>
            <a:endParaRPr lang="ru-RU" altLang="ru-RU"/>
          </a:p>
        </p:txBody>
      </p:sp>
      <p:sp>
        <p:nvSpPr>
          <p:cNvPr id="8" name="Rectangle 4"/>
          <p:cNvSpPr>
            <a:spLocks noGrp="1" noChangeArrowheads="1"/>
          </p:cNvSpPr>
          <p:nvPr>
            <p:ph type="ftr" idx="11"/>
          </p:nvPr>
        </p:nvSpPr>
        <p:spPr>
          <a:ln/>
        </p:spPr>
        <p:txBody>
          <a:bodyPr/>
          <a:lstStyle>
            <a:lvl1pPr>
              <a:defRPr/>
            </a:lvl1pPr>
          </a:lstStyle>
          <a:p>
            <a:pPr>
              <a:defRPr/>
            </a:pPr>
            <a:endParaRPr lang="ru-RU" altLang="ru-RU"/>
          </a:p>
        </p:txBody>
      </p:sp>
      <p:sp>
        <p:nvSpPr>
          <p:cNvPr id="9" name="Rectangle 5"/>
          <p:cNvSpPr>
            <a:spLocks noGrp="1" noChangeArrowheads="1"/>
          </p:cNvSpPr>
          <p:nvPr>
            <p:ph type="sldNum" idx="12"/>
          </p:nvPr>
        </p:nvSpPr>
        <p:spPr>
          <a:ln/>
        </p:spPr>
        <p:txBody>
          <a:bodyPr/>
          <a:lstStyle>
            <a:lvl1pPr>
              <a:defRPr/>
            </a:lvl1pPr>
          </a:lstStyle>
          <a:p>
            <a:fld id="{69A149D6-D8B4-4842-8695-20FDB82F6728}" type="slidenum">
              <a:rPr lang="ru-RU" altLang="ru-RU"/>
              <a:pPr/>
              <a:t>‹#›</a:t>
            </a:fld>
            <a:endParaRPr lang="ru-RU" altLang="ru-RU"/>
          </a:p>
        </p:txBody>
      </p:sp>
    </p:spTree>
    <p:extLst>
      <p:ext uri="{BB962C8B-B14F-4D97-AF65-F5344CB8AC3E}">
        <p14:creationId xmlns:p14="http://schemas.microsoft.com/office/powerpoint/2010/main" val="22412893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ru-RU" altLang="ru-RU"/>
          </a:p>
        </p:txBody>
      </p:sp>
      <p:sp>
        <p:nvSpPr>
          <p:cNvPr id="4" name="Rectangle 4"/>
          <p:cNvSpPr>
            <a:spLocks noGrp="1" noChangeArrowheads="1"/>
          </p:cNvSpPr>
          <p:nvPr>
            <p:ph type="ftr" idx="11"/>
          </p:nvPr>
        </p:nvSpPr>
        <p:spPr>
          <a:ln/>
        </p:spPr>
        <p:txBody>
          <a:bodyPr/>
          <a:lstStyle>
            <a:lvl1pPr>
              <a:defRPr/>
            </a:lvl1pPr>
          </a:lstStyle>
          <a:p>
            <a:pPr>
              <a:defRPr/>
            </a:pPr>
            <a:endParaRPr lang="ru-RU" altLang="ru-RU"/>
          </a:p>
        </p:txBody>
      </p:sp>
      <p:sp>
        <p:nvSpPr>
          <p:cNvPr id="5" name="Rectangle 5"/>
          <p:cNvSpPr>
            <a:spLocks noGrp="1" noChangeArrowheads="1"/>
          </p:cNvSpPr>
          <p:nvPr>
            <p:ph type="sldNum" idx="12"/>
          </p:nvPr>
        </p:nvSpPr>
        <p:spPr>
          <a:ln/>
        </p:spPr>
        <p:txBody>
          <a:bodyPr/>
          <a:lstStyle>
            <a:lvl1pPr>
              <a:defRPr/>
            </a:lvl1pPr>
          </a:lstStyle>
          <a:p>
            <a:fld id="{9545FD92-6128-4436-8142-14C9596CF1A4}" type="slidenum">
              <a:rPr lang="ru-RU" altLang="ru-RU"/>
              <a:pPr/>
              <a:t>‹#›</a:t>
            </a:fld>
            <a:endParaRPr lang="ru-RU" altLang="ru-RU"/>
          </a:p>
        </p:txBody>
      </p:sp>
    </p:spTree>
    <p:extLst>
      <p:ext uri="{BB962C8B-B14F-4D97-AF65-F5344CB8AC3E}">
        <p14:creationId xmlns:p14="http://schemas.microsoft.com/office/powerpoint/2010/main" val="19952664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ru-RU" altLang="ru-RU"/>
          </a:p>
        </p:txBody>
      </p:sp>
      <p:sp>
        <p:nvSpPr>
          <p:cNvPr id="3" name="Rectangle 4"/>
          <p:cNvSpPr>
            <a:spLocks noGrp="1" noChangeArrowheads="1"/>
          </p:cNvSpPr>
          <p:nvPr>
            <p:ph type="ftr" idx="11"/>
          </p:nvPr>
        </p:nvSpPr>
        <p:spPr>
          <a:ln/>
        </p:spPr>
        <p:txBody>
          <a:bodyPr/>
          <a:lstStyle>
            <a:lvl1pPr>
              <a:defRPr/>
            </a:lvl1pPr>
          </a:lstStyle>
          <a:p>
            <a:pPr>
              <a:defRPr/>
            </a:pPr>
            <a:endParaRPr lang="ru-RU" altLang="ru-RU"/>
          </a:p>
        </p:txBody>
      </p:sp>
      <p:sp>
        <p:nvSpPr>
          <p:cNvPr id="4" name="Rectangle 5"/>
          <p:cNvSpPr>
            <a:spLocks noGrp="1" noChangeArrowheads="1"/>
          </p:cNvSpPr>
          <p:nvPr>
            <p:ph type="sldNum" idx="12"/>
          </p:nvPr>
        </p:nvSpPr>
        <p:spPr>
          <a:ln/>
        </p:spPr>
        <p:txBody>
          <a:bodyPr/>
          <a:lstStyle>
            <a:lvl1pPr>
              <a:defRPr/>
            </a:lvl1pPr>
          </a:lstStyle>
          <a:p>
            <a:fld id="{A884E491-B7BC-48AE-BF1A-EE7709CF81C6}" type="slidenum">
              <a:rPr lang="ru-RU" altLang="ru-RU"/>
              <a:pPr/>
              <a:t>‹#›</a:t>
            </a:fld>
            <a:endParaRPr lang="ru-RU" altLang="ru-RU"/>
          </a:p>
        </p:txBody>
      </p:sp>
    </p:spTree>
    <p:extLst>
      <p:ext uri="{BB962C8B-B14F-4D97-AF65-F5344CB8AC3E}">
        <p14:creationId xmlns:p14="http://schemas.microsoft.com/office/powerpoint/2010/main" val="16564975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ltLang="ru-RU"/>
          </a:p>
        </p:txBody>
      </p:sp>
      <p:sp>
        <p:nvSpPr>
          <p:cNvPr id="6" name="Rectangle 4"/>
          <p:cNvSpPr>
            <a:spLocks noGrp="1" noChangeArrowheads="1"/>
          </p:cNvSpPr>
          <p:nvPr>
            <p:ph type="ftr" idx="11"/>
          </p:nvPr>
        </p:nvSpPr>
        <p:spPr>
          <a:ln/>
        </p:spPr>
        <p:txBody>
          <a:bodyPr/>
          <a:lstStyle>
            <a:lvl1pPr>
              <a:defRPr/>
            </a:lvl1pPr>
          </a:lstStyle>
          <a:p>
            <a:pPr>
              <a:defRPr/>
            </a:pPr>
            <a:endParaRPr lang="ru-RU" altLang="ru-RU"/>
          </a:p>
        </p:txBody>
      </p:sp>
      <p:sp>
        <p:nvSpPr>
          <p:cNvPr id="7" name="Rectangle 5"/>
          <p:cNvSpPr>
            <a:spLocks noGrp="1" noChangeArrowheads="1"/>
          </p:cNvSpPr>
          <p:nvPr>
            <p:ph type="sldNum" idx="12"/>
          </p:nvPr>
        </p:nvSpPr>
        <p:spPr>
          <a:ln/>
        </p:spPr>
        <p:txBody>
          <a:bodyPr/>
          <a:lstStyle>
            <a:lvl1pPr>
              <a:defRPr/>
            </a:lvl1pPr>
          </a:lstStyle>
          <a:p>
            <a:fld id="{33B8EC06-2C0F-48F6-9F7B-CDC3FFAAE13F}" type="slidenum">
              <a:rPr lang="ru-RU" altLang="ru-RU"/>
              <a:pPr/>
              <a:t>‹#›</a:t>
            </a:fld>
            <a:endParaRPr lang="ru-RU" altLang="ru-RU"/>
          </a:p>
        </p:txBody>
      </p:sp>
    </p:spTree>
    <p:extLst>
      <p:ext uri="{BB962C8B-B14F-4D97-AF65-F5344CB8AC3E}">
        <p14:creationId xmlns:p14="http://schemas.microsoft.com/office/powerpoint/2010/main" val="3536549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fld id="{83DFD90E-9E1C-49FA-AF3A-C810F2728357}" type="slidenum">
              <a:rPr lang="en-US" altLang="ru-RU"/>
              <a:pPr/>
              <a:t>‹#›</a:t>
            </a:fld>
            <a:endParaRPr lang="en-US" altLang="ru-RU"/>
          </a:p>
        </p:txBody>
      </p:sp>
    </p:spTree>
    <p:extLst>
      <p:ext uri="{BB962C8B-B14F-4D97-AF65-F5344CB8AC3E}">
        <p14:creationId xmlns:p14="http://schemas.microsoft.com/office/powerpoint/2010/main" val="40627780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ru-RU" altLang="ru-RU"/>
          </a:p>
        </p:txBody>
      </p:sp>
      <p:sp>
        <p:nvSpPr>
          <p:cNvPr id="6" name="Rectangle 4"/>
          <p:cNvSpPr>
            <a:spLocks noGrp="1" noChangeArrowheads="1"/>
          </p:cNvSpPr>
          <p:nvPr>
            <p:ph type="ftr" idx="11"/>
          </p:nvPr>
        </p:nvSpPr>
        <p:spPr>
          <a:ln/>
        </p:spPr>
        <p:txBody>
          <a:bodyPr/>
          <a:lstStyle>
            <a:lvl1pPr>
              <a:defRPr/>
            </a:lvl1pPr>
          </a:lstStyle>
          <a:p>
            <a:pPr>
              <a:defRPr/>
            </a:pPr>
            <a:endParaRPr lang="ru-RU" altLang="ru-RU"/>
          </a:p>
        </p:txBody>
      </p:sp>
      <p:sp>
        <p:nvSpPr>
          <p:cNvPr id="7" name="Rectangle 5"/>
          <p:cNvSpPr>
            <a:spLocks noGrp="1" noChangeArrowheads="1"/>
          </p:cNvSpPr>
          <p:nvPr>
            <p:ph type="sldNum" idx="12"/>
          </p:nvPr>
        </p:nvSpPr>
        <p:spPr>
          <a:ln/>
        </p:spPr>
        <p:txBody>
          <a:bodyPr/>
          <a:lstStyle>
            <a:lvl1pPr>
              <a:defRPr/>
            </a:lvl1pPr>
          </a:lstStyle>
          <a:p>
            <a:fld id="{E522294B-C1D7-46E5-AC47-D7502543F51F}" type="slidenum">
              <a:rPr lang="ru-RU" altLang="ru-RU"/>
              <a:pPr/>
              <a:t>‹#›</a:t>
            </a:fld>
            <a:endParaRPr lang="ru-RU" altLang="ru-RU"/>
          </a:p>
        </p:txBody>
      </p:sp>
    </p:spTree>
    <p:extLst>
      <p:ext uri="{BB962C8B-B14F-4D97-AF65-F5344CB8AC3E}">
        <p14:creationId xmlns:p14="http://schemas.microsoft.com/office/powerpoint/2010/main" val="2917152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ltLang="ru-RU"/>
          </a:p>
        </p:txBody>
      </p:sp>
      <p:sp>
        <p:nvSpPr>
          <p:cNvPr id="5" name="Rectangle 4"/>
          <p:cNvSpPr>
            <a:spLocks noGrp="1" noChangeArrowheads="1"/>
          </p:cNvSpPr>
          <p:nvPr>
            <p:ph type="ftr" idx="11"/>
          </p:nvPr>
        </p:nvSpPr>
        <p:spPr>
          <a:ln/>
        </p:spPr>
        <p:txBody>
          <a:bodyPr/>
          <a:lstStyle>
            <a:lvl1pPr>
              <a:defRPr/>
            </a:lvl1pPr>
          </a:lstStyle>
          <a:p>
            <a:pPr>
              <a:defRPr/>
            </a:pPr>
            <a:endParaRPr lang="ru-RU" altLang="ru-RU"/>
          </a:p>
        </p:txBody>
      </p:sp>
      <p:sp>
        <p:nvSpPr>
          <p:cNvPr id="6" name="Rectangle 5"/>
          <p:cNvSpPr>
            <a:spLocks noGrp="1" noChangeArrowheads="1"/>
          </p:cNvSpPr>
          <p:nvPr>
            <p:ph type="sldNum" idx="12"/>
          </p:nvPr>
        </p:nvSpPr>
        <p:spPr>
          <a:ln/>
        </p:spPr>
        <p:txBody>
          <a:bodyPr/>
          <a:lstStyle>
            <a:lvl1pPr>
              <a:defRPr/>
            </a:lvl1pPr>
          </a:lstStyle>
          <a:p>
            <a:fld id="{ECF0BD49-FECF-4B79-97B0-5DD01F7EE891}" type="slidenum">
              <a:rPr lang="ru-RU" altLang="ru-RU"/>
              <a:pPr/>
              <a:t>‹#›</a:t>
            </a:fld>
            <a:endParaRPr lang="ru-RU" altLang="ru-RU"/>
          </a:p>
        </p:txBody>
      </p:sp>
    </p:spTree>
    <p:extLst>
      <p:ext uri="{BB962C8B-B14F-4D97-AF65-F5344CB8AC3E}">
        <p14:creationId xmlns:p14="http://schemas.microsoft.com/office/powerpoint/2010/main" val="723133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5675" y="301625"/>
            <a:ext cx="2266950" cy="58499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25"/>
            <a:ext cx="6650037" cy="58499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ru-RU" altLang="ru-RU"/>
          </a:p>
        </p:txBody>
      </p:sp>
      <p:sp>
        <p:nvSpPr>
          <p:cNvPr id="5" name="Rectangle 4"/>
          <p:cNvSpPr>
            <a:spLocks noGrp="1" noChangeArrowheads="1"/>
          </p:cNvSpPr>
          <p:nvPr>
            <p:ph type="ftr" idx="11"/>
          </p:nvPr>
        </p:nvSpPr>
        <p:spPr>
          <a:ln/>
        </p:spPr>
        <p:txBody>
          <a:bodyPr/>
          <a:lstStyle>
            <a:lvl1pPr>
              <a:defRPr/>
            </a:lvl1pPr>
          </a:lstStyle>
          <a:p>
            <a:pPr>
              <a:defRPr/>
            </a:pPr>
            <a:endParaRPr lang="ru-RU" altLang="ru-RU"/>
          </a:p>
        </p:txBody>
      </p:sp>
      <p:sp>
        <p:nvSpPr>
          <p:cNvPr id="6" name="Rectangle 5"/>
          <p:cNvSpPr>
            <a:spLocks noGrp="1" noChangeArrowheads="1"/>
          </p:cNvSpPr>
          <p:nvPr>
            <p:ph type="sldNum" idx="12"/>
          </p:nvPr>
        </p:nvSpPr>
        <p:spPr>
          <a:ln/>
        </p:spPr>
        <p:txBody>
          <a:bodyPr/>
          <a:lstStyle>
            <a:lvl1pPr>
              <a:defRPr/>
            </a:lvl1pPr>
          </a:lstStyle>
          <a:p>
            <a:fld id="{0D8820FA-AB24-401C-BB80-720664A0CD76}" type="slidenum">
              <a:rPr lang="ru-RU" altLang="ru-RU"/>
              <a:pPr/>
              <a:t>‹#›</a:t>
            </a:fld>
            <a:endParaRPr lang="ru-RU" altLang="ru-RU"/>
          </a:p>
        </p:txBody>
      </p:sp>
    </p:spTree>
    <p:extLst>
      <p:ext uri="{BB962C8B-B14F-4D97-AF65-F5344CB8AC3E}">
        <p14:creationId xmlns:p14="http://schemas.microsoft.com/office/powerpoint/2010/main" val="25651994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3238" y="301625"/>
            <a:ext cx="9069387" cy="1260475"/>
          </a:xfrm>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ru-RU" altLang="ru-RU"/>
          </a:p>
        </p:txBody>
      </p:sp>
      <p:sp>
        <p:nvSpPr>
          <p:cNvPr id="4" name="Rectangle 4"/>
          <p:cNvSpPr>
            <a:spLocks noGrp="1" noChangeArrowheads="1"/>
          </p:cNvSpPr>
          <p:nvPr>
            <p:ph type="ftr" idx="11"/>
          </p:nvPr>
        </p:nvSpPr>
        <p:spPr>
          <a:ln/>
        </p:spPr>
        <p:txBody>
          <a:bodyPr/>
          <a:lstStyle>
            <a:lvl1pPr>
              <a:defRPr/>
            </a:lvl1pPr>
          </a:lstStyle>
          <a:p>
            <a:pPr>
              <a:defRPr/>
            </a:pPr>
            <a:endParaRPr lang="ru-RU" altLang="ru-RU"/>
          </a:p>
        </p:txBody>
      </p:sp>
      <p:sp>
        <p:nvSpPr>
          <p:cNvPr id="5" name="Rectangle 5"/>
          <p:cNvSpPr>
            <a:spLocks noGrp="1" noChangeArrowheads="1"/>
          </p:cNvSpPr>
          <p:nvPr>
            <p:ph type="sldNum" idx="12"/>
          </p:nvPr>
        </p:nvSpPr>
        <p:spPr>
          <a:ln/>
        </p:spPr>
        <p:txBody>
          <a:bodyPr/>
          <a:lstStyle>
            <a:lvl1pPr>
              <a:defRPr/>
            </a:lvl1pPr>
          </a:lstStyle>
          <a:p>
            <a:fld id="{77A76F40-F4F7-4038-AE86-4850B630007E}" type="slidenum">
              <a:rPr lang="ru-RU" altLang="ru-RU"/>
              <a:pPr/>
              <a:t>‹#›</a:t>
            </a:fld>
            <a:endParaRPr lang="ru-RU" altLang="ru-RU"/>
          </a:p>
        </p:txBody>
      </p:sp>
    </p:spTree>
    <p:extLst>
      <p:ext uri="{BB962C8B-B14F-4D97-AF65-F5344CB8AC3E}">
        <p14:creationId xmlns:p14="http://schemas.microsoft.com/office/powerpoint/2010/main" val="1420693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503238" y="301625"/>
            <a:ext cx="9069387" cy="1260475"/>
          </a:xfrm>
        </p:spPr>
        <p:txBody>
          <a:bodyPr/>
          <a:lstStyle/>
          <a:p>
            <a:r>
              <a:rPr lang="ru-RU" smtClean="0"/>
              <a:t>Образец заголовка</a:t>
            </a:r>
            <a:endParaRPr lang="ru-RU"/>
          </a:p>
        </p:txBody>
      </p:sp>
      <p:sp>
        <p:nvSpPr>
          <p:cNvPr id="3" name="Объект 2"/>
          <p:cNvSpPr>
            <a:spLocks noGrp="1"/>
          </p:cNvSpPr>
          <p:nvPr>
            <p:ph sz="quarter" idx="1"/>
          </p:nvPr>
        </p:nvSpPr>
        <p:spPr>
          <a:xfrm>
            <a:off x="503238" y="1768475"/>
            <a:ext cx="4357687" cy="2114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5013325" y="1768475"/>
            <a:ext cx="4357688" cy="211455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503238" y="4035425"/>
            <a:ext cx="4357687" cy="2116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5013325" y="4035425"/>
            <a:ext cx="4357688" cy="21161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a:ln/>
        </p:spPr>
        <p:txBody>
          <a:bodyPr/>
          <a:lstStyle>
            <a:lvl1pPr>
              <a:defRPr/>
            </a:lvl1pPr>
          </a:lstStyle>
          <a:p>
            <a:pPr>
              <a:defRPr/>
            </a:pPr>
            <a:endParaRPr lang="ru-RU" altLang="ru-RU"/>
          </a:p>
        </p:txBody>
      </p:sp>
      <p:sp>
        <p:nvSpPr>
          <p:cNvPr id="8" name="Rectangle 4"/>
          <p:cNvSpPr>
            <a:spLocks noGrp="1" noChangeArrowheads="1"/>
          </p:cNvSpPr>
          <p:nvPr>
            <p:ph type="ftr" idx="11"/>
          </p:nvPr>
        </p:nvSpPr>
        <p:spPr>
          <a:ln/>
        </p:spPr>
        <p:txBody>
          <a:bodyPr/>
          <a:lstStyle>
            <a:lvl1pPr>
              <a:defRPr/>
            </a:lvl1pPr>
          </a:lstStyle>
          <a:p>
            <a:pPr>
              <a:defRPr/>
            </a:pPr>
            <a:endParaRPr lang="ru-RU" altLang="ru-RU"/>
          </a:p>
        </p:txBody>
      </p:sp>
      <p:sp>
        <p:nvSpPr>
          <p:cNvPr id="9" name="Rectangle 5"/>
          <p:cNvSpPr>
            <a:spLocks noGrp="1" noChangeArrowheads="1"/>
          </p:cNvSpPr>
          <p:nvPr>
            <p:ph type="sldNum" idx="12"/>
          </p:nvPr>
        </p:nvSpPr>
        <p:spPr>
          <a:ln/>
        </p:spPr>
        <p:txBody>
          <a:bodyPr/>
          <a:lstStyle>
            <a:lvl1pPr>
              <a:defRPr/>
            </a:lvl1pPr>
          </a:lstStyle>
          <a:p>
            <a:fld id="{B5177675-EEFA-469A-AE7B-E1A944D1B6D0}" type="slidenum">
              <a:rPr lang="ru-RU" altLang="ru-RU"/>
              <a:pPr/>
              <a:t>‹#›</a:t>
            </a:fld>
            <a:endParaRPr lang="ru-RU" altLang="ru-RU"/>
          </a:p>
        </p:txBody>
      </p:sp>
    </p:spTree>
    <p:extLst>
      <p:ext uri="{BB962C8B-B14F-4D97-AF65-F5344CB8AC3E}">
        <p14:creationId xmlns:p14="http://schemas.microsoft.com/office/powerpoint/2010/main" val="3402439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7388" y="1884363"/>
            <a:ext cx="8694737" cy="31448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687388" y="5059363"/>
            <a:ext cx="8694737" cy="16525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smtClean="0"/>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endParaRPr lang="en-US" altLang="ru-RU"/>
          </a:p>
        </p:txBody>
      </p:sp>
      <p:sp>
        <p:nvSpPr>
          <p:cNvPr id="5" name="Rectangle 4"/>
          <p:cNvSpPr>
            <a:spLocks noGrp="1" noChangeArrowheads="1"/>
          </p:cNvSpPr>
          <p:nvPr>
            <p:ph type="ftr" idx="11"/>
          </p:nvPr>
        </p:nvSpPr>
        <p:spPr>
          <a:ln/>
        </p:spPr>
        <p:txBody>
          <a:bodyPr/>
          <a:lstStyle>
            <a:lvl1pPr>
              <a:defRPr/>
            </a:lvl1pPr>
          </a:lstStyle>
          <a:p>
            <a:pPr>
              <a:defRPr/>
            </a:pPr>
            <a:endParaRPr lang="en-US" altLang="ru-RU"/>
          </a:p>
        </p:txBody>
      </p:sp>
      <p:sp>
        <p:nvSpPr>
          <p:cNvPr id="6" name="Rectangle 5"/>
          <p:cNvSpPr>
            <a:spLocks noGrp="1" noChangeArrowheads="1"/>
          </p:cNvSpPr>
          <p:nvPr>
            <p:ph type="sldNum" idx="12"/>
          </p:nvPr>
        </p:nvSpPr>
        <p:spPr>
          <a:ln/>
        </p:spPr>
        <p:txBody>
          <a:bodyPr/>
          <a:lstStyle>
            <a:lvl1pPr>
              <a:defRPr/>
            </a:lvl1pPr>
          </a:lstStyle>
          <a:p>
            <a:fld id="{25043E83-E2B1-4000-94E8-950375CA9125}" type="slidenum">
              <a:rPr lang="en-US" altLang="ru-RU"/>
              <a:pPr/>
              <a:t>‹#›</a:t>
            </a:fld>
            <a:endParaRPr lang="en-US" altLang="ru-RU"/>
          </a:p>
        </p:txBody>
      </p:sp>
    </p:spTree>
    <p:extLst>
      <p:ext uri="{BB962C8B-B14F-4D97-AF65-F5344CB8AC3E}">
        <p14:creationId xmlns:p14="http://schemas.microsoft.com/office/powerpoint/2010/main" val="1839030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503238" y="1768475"/>
            <a:ext cx="4457700" cy="4383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5113338" y="1768475"/>
            <a:ext cx="4459287" cy="43830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endParaRPr lang="en-US" altLang="ru-RU"/>
          </a:p>
        </p:txBody>
      </p:sp>
      <p:sp>
        <p:nvSpPr>
          <p:cNvPr id="6" name="Rectangle 4"/>
          <p:cNvSpPr>
            <a:spLocks noGrp="1" noChangeArrowheads="1"/>
          </p:cNvSpPr>
          <p:nvPr>
            <p:ph type="ftr" idx="11"/>
          </p:nvPr>
        </p:nvSpPr>
        <p:spPr>
          <a:ln/>
        </p:spPr>
        <p:txBody>
          <a:bodyPr/>
          <a:lstStyle>
            <a:lvl1pPr>
              <a:defRPr/>
            </a:lvl1pPr>
          </a:lstStyle>
          <a:p>
            <a:pPr>
              <a:defRPr/>
            </a:pPr>
            <a:endParaRPr lang="en-US" altLang="ru-RU"/>
          </a:p>
        </p:txBody>
      </p:sp>
      <p:sp>
        <p:nvSpPr>
          <p:cNvPr id="7" name="Rectangle 5"/>
          <p:cNvSpPr>
            <a:spLocks noGrp="1" noChangeArrowheads="1"/>
          </p:cNvSpPr>
          <p:nvPr>
            <p:ph type="sldNum" idx="12"/>
          </p:nvPr>
        </p:nvSpPr>
        <p:spPr>
          <a:ln/>
        </p:spPr>
        <p:txBody>
          <a:bodyPr/>
          <a:lstStyle>
            <a:lvl1pPr>
              <a:defRPr/>
            </a:lvl1pPr>
          </a:lstStyle>
          <a:p>
            <a:fld id="{97ADB7C6-8917-4E38-B36D-FF0A403A0985}" type="slidenum">
              <a:rPr lang="en-US" altLang="ru-RU"/>
              <a:pPr/>
              <a:t>‹#›</a:t>
            </a:fld>
            <a:endParaRPr lang="en-US" altLang="ru-RU"/>
          </a:p>
        </p:txBody>
      </p:sp>
    </p:spTree>
    <p:extLst>
      <p:ext uri="{BB962C8B-B14F-4D97-AF65-F5344CB8AC3E}">
        <p14:creationId xmlns:p14="http://schemas.microsoft.com/office/powerpoint/2010/main" val="77606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403225"/>
            <a:ext cx="8694737" cy="1460500"/>
          </a:xfrm>
        </p:spPr>
        <p:txBody>
          <a:bodyPr/>
          <a:lstStyle/>
          <a:p>
            <a:r>
              <a:rPr lang="ru-RU" smtClean="0"/>
              <a:t>Образец заголовка</a:t>
            </a:r>
            <a:endParaRPr lang="ru-RU"/>
          </a:p>
        </p:txBody>
      </p:sp>
      <p:sp>
        <p:nvSpPr>
          <p:cNvPr id="3" name="Текст 2"/>
          <p:cNvSpPr>
            <a:spLocks noGrp="1"/>
          </p:cNvSpPr>
          <p:nvPr>
            <p:ph type="body" idx="1"/>
          </p:nvPr>
        </p:nvSpPr>
        <p:spPr>
          <a:xfrm>
            <a:off x="693738" y="1852613"/>
            <a:ext cx="426561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93738" y="2760663"/>
            <a:ext cx="426561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03813" y="1852613"/>
            <a:ext cx="4284662" cy="9080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5103813" y="2760663"/>
            <a:ext cx="4284662" cy="40624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a:ln/>
        </p:spPr>
        <p:txBody>
          <a:bodyPr/>
          <a:lstStyle>
            <a:lvl1pPr>
              <a:defRPr/>
            </a:lvl1pPr>
          </a:lstStyle>
          <a:p>
            <a:pPr>
              <a:defRPr/>
            </a:pPr>
            <a:endParaRPr lang="en-US" altLang="ru-RU"/>
          </a:p>
        </p:txBody>
      </p:sp>
      <p:sp>
        <p:nvSpPr>
          <p:cNvPr id="8" name="Rectangle 4"/>
          <p:cNvSpPr>
            <a:spLocks noGrp="1" noChangeArrowheads="1"/>
          </p:cNvSpPr>
          <p:nvPr>
            <p:ph type="ftr" idx="11"/>
          </p:nvPr>
        </p:nvSpPr>
        <p:spPr>
          <a:ln/>
        </p:spPr>
        <p:txBody>
          <a:bodyPr/>
          <a:lstStyle>
            <a:lvl1pPr>
              <a:defRPr/>
            </a:lvl1pPr>
          </a:lstStyle>
          <a:p>
            <a:pPr>
              <a:defRPr/>
            </a:pPr>
            <a:endParaRPr lang="en-US" altLang="ru-RU"/>
          </a:p>
        </p:txBody>
      </p:sp>
      <p:sp>
        <p:nvSpPr>
          <p:cNvPr id="9" name="Rectangle 5"/>
          <p:cNvSpPr>
            <a:spLocks noGrp="1" noChangeArrowheads="1"/>
          </p:cNvSpPr>
          <p:nvPr>
            <p:ph type="sldNum" idx="12"/>
          </p:nvPr>
        </p:nvSpPr>
        <p:spPr>
          <a:ln/>
        </p:spPr>
        <p:txBody>
          <a:bodyPr/>
          <a:lstStyle>
            <a:lvl1pPr>
              <a:defRPr/>
            </a:lvl1pPr>
          </a:lstStyle>
          <a:p>
            <a:fld id="{2449671D-D125-4E99-A577-2C0C4F579AC0}" type="slidenum">
              <a:rPr lang="en-US" altLang="ru-RU"/>
              <a:pPr/>
              <a:t>‹#›</a:t>
            </a:fld>
            <a:endParaRPr lang="en-US" altLang="ru-RU"/>
          </a:p>
        </p:txBody>
      </p:sp>
    </p:spTree>
    <p:extLst>
      <p:ext uri="{BB962C8B-B14F-4D97-AF65-F5344CB8AC3E}">
        <p14:creationId xmlns:p14="http://schemas.microsoft.com/office/powerpoint/2010/main" val="1036389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en-US" altLang="ru-RU"/>
          </a:p>
        </p:txBody>
      </p:sp>
      <p:sp>
        <p:nvSpPr>
          <p:cNvPr id="4" name="Rectangle 4"/>
          <p:cNvSpPr>
            <a:spLocks noGrp="1" noChangeArrowheads="1"/>
          </p:cNvSpPr>
          <p:nvPr>
            <p:ph type="ftr" idx="11"/>
          </p:nvPr>
        </p:nvSpPr>
        <p:spPr>
          <a:ln/>
        </p:spPr>
        <p:txBody>
          <a:bodyPr/>
          <a:lstStyle>
            <a:lvl1pPr>
              <a:defRPr/>
            </a:lvl1pPr>
          </a:lstStyle>
          <a:p>
            <a:pPr>
              <a:defRPr/>
            </a:pPr>
            <a:endParaRPr lang="en-US" altLang="ru-RU"/>
          </a:p>
        </p:txBody>
      </p:sp>
      <p:sp>
        <p:nvSpPr>
          <p:cNvPr id="5" name="Rectangle 5"/>
          <p:cNvSpPr>
            <a:spLocks noGrp="1" noChangeArrowheads="1"/>
          </p:cNvSpPr>
          <p:nvPr>
            <p:ph type="sldNum" idx="12"/>
          </p:nvPr>
        </p:nvSpPr>
        <p:spPr>
          <a:ln/>
        </p:spPr>
        <p:txBody>
          <a:bodyPr/>
          <a:lstStyle>
            <a:lvl1pPr>
              <a:defRPr/>
            </a:lvl1pPr>
          </a:lstStyle>
          <a:p>
            <a:fld id="{7EFDEF15-CBFE-42ED-A307-C3F63D91D9E1}" type="slidenum">
              <a:rPr lang="en-US" altLang="ru-RU"/>
              <a:pPr/>
              <a:t>‹#›</a:t>
            </a:fld>
            <a:endParaRPr lang="en-US" altLang="ru-RU"/>
          </a:p>
        </p:txBody>
      </p:sp>
    </p:spTree>
    <p:extLst>
      <p:ext uri="{BB962C8B-B14F-4D97-AF65-F5344CB8AC3E}">
        <p14:creationId xmlns:p14="http://schemas.microsoft.com/office/powerpoint/2010/main" val="39640148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US" altLang="ru-RU"/>
          </a:p>
        </p:txBody>
      </p:sp>
      <p:sp>
        <p:nvSpPr>
          <p:cNvPr id="3" name="Rectangle 4"/>
          <p:cNvSpPr>
            <a:spLocks noGrp="1" noChangeArrowheads="1"/>
          </p:cNvSpPr>
          <p:nvPr>
            <p:ph type="ftr" idx="11"/>
          </p:nvPr>
        </p:nvSpPr>
        <p:spPr>
          <a:ln/>
        </p:spPr>
        <p:txBody>
          <a:bodyPr/>
          <a:lstStyle>
            <a:lvl1pPr>
              <a:defRPr/>
            </a:lvl1pPr>
          </a:lstStyle>
          <a:p>
            <a:pPr>
              <a:defRPr/>
            </a:pPr>
            <a:endParaRPr lang="en-US" altLang="ru-RU"/>
          </a:p>
        </p:txBody>
      </p:sp>
      <p:sp>
        <p:nvSpPr>
          <p:cNvPr id="4" name="Rectangle 5"/>
          <p:cNvSpPr>
            <a:spLocks noGrp="1" noChangeArrowheads="1"/>
          </p:cNvSpPr>
          <p:nvPr>
            <p:ph type="sldNum" idx="12"/>
          </p:nvPr>
        </p:nvSpPr>
        <p:spPr>
          <a:ln/>
        </p:spPr>
        <p:txBody>
          <a:bodyPr/>
          <a:lstStyle>
            <a:lvl1pPr>
              <a:defRPr/>
            </a:lvl1pPr>
          </a:lstStyle>
          <a:p>
            <a:fld id="{4B5F254A-43BA-46B6-913B-3C9352BB9FE6}" type="slidenum">
              <a:rPr lang="en-US" altLang="ru-RU"/>
              <a:pPr/>
              <a:t>‹#›</a:t>
            </a:fld>
            <a:endParaRPr lang="en-US" altLang="ru-RU"/>
          </a:p>
        </p:txBody>
      </p:sp>
    </p:spTree>
    <p:extLst>
      <p:ext uri="{BB962C8B-B14F-4D97-AF65-F5344CB8AC3E}">
        <p14:creationId xmlns:p14="http://schemas.microsoft.com/office/powerpoint/2010/main" val="91633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4286250" y="1089025"/>
            <a:ext cx="5102225" cy="53721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en-US" altLang="ru-RU"/>
          </a:p>
        </p:txBody>
      </p:sp>
      <p:sp>
        <p:nvSpPr>
          <p:cNvPr id="6" name="Rectangle 4"/>
          <p:cNvSpPr>
            <a:spLocks noGrp="1" noChangeArrowheads="1"/>
          </p:cNvSpPr>
          <p:nvPr>
            <p:ph type="ftr" idx="11"/>
          </p:nvPr>
        </p:nvSpPr>
        <p:spPr>
          <a:ln/>
        </p:spPr>
        <p:txBody>
          <a:bodyPr/>
          <a:lstStyle>
            <a:lvl1pPr>
              <a:defRPr/>
            </a:lvl1pPr>
          </a:lstStyle>
          <a:p>
            <a:pPr>
              <a:defRPr/>
            </a:pPr>
            <a:endParaRPr lang="en-US" altLang="ru-RU"/>
          </a:p>
        </p:txBody>
      </p:sp>
      <p:sp>
        <p:nvSpPr>
          <p:cNvPr id="7" name="Rectangle 5"/>
          <p:cNvSpPr>
            <a:spLocks noGrp="1" noChangeArrowheads="1"/>
          </p:cNvSpPr>
          <p:nvPr>
            <p:ph type="sldNum" idx="12"/>
          </p:nvPr>
        </p:nvSpPr>
        <p:spPr>
          <a:ln/>
        </p:spPr>
        <p:txBody>
          <a:bodyPr/>
          <a:lstStyle>
            <a:lvl1pPr>
              <a:defRPr/>
            </a:lvl1pPr>
          </a:lstStyle>
          <a:p>
            <a:fld id="{A98E2BBF-2105-4CC8-B272-BA440F22C9CE}" type="slidenum">
              <a:rPr lang="en-US" altLang="ru-RU"/>
              <a:pPr/>
              <a:t>‹#›</a:t>
            </a:fld>
            <a:endParaRPr lang="en-US" altLang="ru-RU"/>
          </a:p>
        </p:txBody>
      </p:sp>
    </p:spTree>
    <p:extLst>
      <p:ext uri="{BB962C8B-B14F-4D97-AF65-F5344CB8AC3E}">
        <p14:creationId xmlns:p14="http://schemas.microsoft.com/office/powerpoint/2010/main" val="2144541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93738" y="503238"/>
            <a:ext cx="3251200" cy="17653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4286250" y="1089025"/>
            <a:ext cx="5102225" cy="5372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693738" y="2268538"/>
            <a:ext cx="3251200" cy="42005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en-US" altLang="ru-RU"/>
          </a:p>
        </p:txBody>
      </p:sp>
      <p:sp>
        <p:nvSpPr>
          <p:cNvPr id="6" name="Rectangle 4"/>
          <p:cNvSpPr>
            <a:spLocks noGrp="1" noChangeArrowheads="1"/>
          </p:cNvSpPr>
          <p:nvPr>
            <p:ph type="ftr" idx="11"/>
          </p:nvPr>
        </p:nvSpPr>
        <p:spPr>
          <a:ln/>
        </p:spPr>
        <p:txBody>
          <a:bodyPr/>
          <a:lstStyle>
            <a:lvl1pPr>
              <a:defRPr/>
            </a:lvl1pPr>
          </a:lstStyle>
          <a:p>
            <a:pPr>
              <a:defRPr/>
            </a:pPr>
            <a:endParaRPr lang="en-US" altLang="ru-RU"/>
          </a:p>
        </p:txBody>
      </p:sp>
      <p:sp>
        <p:nvSpPr>
          <p:cNvPr id="7" name="Rectangle 5"/>
          <p:cNvSpPr>
            <a:spLocks noGrp="1" noChangeArrowheads="1"/>
          </p:cNvSpPr>
          <p:nvPr>
            <p:ph type="sldNum" idx="12"/>
          </p:nvPr>
        </p:nvSpPr>
        <p:spPr>
          <a:ln/>
        </p:spPr>
        <p:txBody>
          <a:bodyPr/>
          <a:lstStyle>
            <a:lvl1pPr>
              <a:defRPr/>
            </a:lvl1pPr>
          </a:lstStyle>
          <a:p>
            <a:fld id="{385C84DB-AE38-4A58-B12B-400F4B23BA24}" type="slidenum">
              <a:rPr lang="en-US" altLang="ru-RU"/>
              <a:pPr/>
              <a:t>‹#›</a:t>
            </a:fld>
            <a:endParaRPr lang="en-US" altLang="ru-RU"/>
          </a:p>
        </p:txBody>
      </p:sp>
    </p:spTree>
    <p:extLst>
      <p:ext uri="{BB962C8B-B14F-4D97-AF65-F5344CB8AC3E}">
        <p14:creationId xmlns:p14="http://schemas.microsoft.com/office/powerpoint/2010/main" val="879478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1027" name="Rectangle 2"/>
          <p:cNvSpPr>
            <a:spLocks noGrp="1" noChangeArrowheads="1"/>
          </p:cNvSpPr>
          <p:nvPr>
            <p:ph type="body" idx="1"/>
          </p:nvPr>
        </p:nvSpPr>
        <p:spPr bwMode="auto">
          <a:xfrm>
            <a:off x="503238" y="1768475"/>
            <a:ext cx="9069387"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1168"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en-US" altLang="ru-RU"/>
          </a:p>
        </p:txBody>
      </p:sp>
      <p:sp>
        <p:nvSpPr>
          <p:cNvPr id="1028"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en-US" altLang="ru-RU"/>
          </a:p>
        </p:txBody>
      </p:sp>
      <p:sp>
        <p:nvSpPr>
          <p:cNvPr id="1029"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defRPr>
            </a:lvl1pPr>
          </a:lstStyle>
          <a:p>
            <a:fld id="{C60E5DA4-2657-413D-B973-DAD51CC4B98F}" type="slidenum">
              <a:rPr lang="en-US" altLang="ru-RU"/>
              <a:pPr/>
              <a:t>‹#›</a:t>
            </a:fld>
            <a:endParaRPr lang="en-US" altLang="ru-RU"/>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cs typeface="Arial Unicode MS" panose="020B0604020202020204" pitchFamily="34" charset="-128"/>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cs typeface="Arial Unicode MS" panose="020B0604020202020204" pitchFamily="34" charset="-128"/>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cs typeface="Arial Unicode MS" panose="020B0604020202020204" pitchFamily="34" charset="-128"/>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cs typeface="Arial Unicode MS" panose="020B0604020202020204" pitchFamily="34" charset="-128"/>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Unicode MS" panose="020B0604020202020204" pitchFamily="34" charset="-128"/>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Unicode MS" panose="020B0604020202020204" pitchFamily="34" charset="-128"/>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Unicode MS" panose="020B0604020202020204" pitchFamily="34" charset="-128"/>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Unicode MS" panose="020B0604020202020204" pitchFamily="34" charset="-128"/>
        </a:defRPr>
      </a:lvl9pPr>
    </p:titleStyle>
    <p:bodyStyle>
      <a:lvl1pPr marL="342900" indent="-342900" algn="l" defTabSz="449263" rtl="0" eaLnBrk="0" fontAlgn="base" hangingPunct="0">
        <a:lnSpc>
          <a:spcPct val="93000"/>
        </a:lnSpc>
        <a:spcBef>
          <a:spcPct val="0"/>
        </a:spcBef>
        <a:spcAft>
          <a:spcPts val="1425"/>
        </a:spcAft>
        <a:buClr>
          <a:srgbClr val="000000"/>
        </a:buClr>
        <a:buSzPct val="100000"/>
        <a:buFont typeface="Times New Roman" pitchFamily="16" charset="0"/>
        <a:defRPr sz="24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503238" y="301625"/>
            <a:ext cx="9069387" cy="1260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щелкните мышью</a:t>
            </a:r>
          </a:p>
        </p:txBody>
      </p:sp>
      <p:sp>
        <p:nvSpPr>
          <p:cNvPr id="2051" name="Rectangle 2"/>
          <p:cNvSpPr>
            <a:spLocks noGrp="1" noChangeArrowheads="1"/>
          </p:cNvSpPr>
          <p:nvPr>
            <p:ph type="body" idx="1"/>
          </p:nvPr>
        </p:nvSpPr>
        <p:spPr bwMode="auto">
          <a:xfrm>
            <a:off x="503238" y="1768475"/>
            <a:ext cx="8867775" cy="4383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224" rIns="0" bIns="0" numCol="1" anchor="t" anchorCtr="0" compatLnSpc="1">
            <a:prstTxWarp prst="textNoShape">
              <a:avLst/>
            </a:prstTxWarp>
          </a:bodyPr>
          <a:lstStyle/>
          <a:p>
            <a:pPr lvl="0"/>
            <a:r>
              <a:rPr lang="en-GB" altLang="ru-RU" smtClean="0"/>
              <a:t>Для правки структуры щелкните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2" name="Rectangle 3"/>
          <p:cNvSpPr>
            <a:spLocks noGrp="1" noChangeArrowheads="1"/>
          </p:cNvSpPr>
          <p:nvPr>
            <p:ph type="dt"/>
          </p:nvPr>
        </p:nvSpPr>
        <p:spPr bwMode="auto">
          <a:xfrm>
            <a:off x="50323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100000"/>
              <a:buFont typeface="Times New Roman" panose="02020603050405020304" pitchFamily="18" charset="0"/>
              <a:buNone/>
              <a:tabLst>
                <a:tab pos="723900" algn="l"/>
                <a:tab pos="1447800" algn="l"/>
                <a:tab pos="2171700"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ru-RU" altLang="ru-RU"/>
          </a:p>
        </p:txBody>
      </p:sp>
      <p:sp>
        <p:nvSpPr>
          <p:cNvPr id="2052" name="Rectangle 4"/>
          <p:cNvSpPr>
            <a:spLocks noGrp="1" noChangeArrowheads="1"/>
          </p:cNvSpPr>
          <p:nvPr>
            <p:ph type="ftr"/>
          </p:nvPr>
        </p:nvSpPr>
        <p:spPr bwMode="auto">
          <a:xfrm>
            <a:off x="3448050" y="6886575"/>
            <a:ext cx="319405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
                <a:srgbClr val="000000"/>
              </a:buClr>
              <a:buSzPct val="100000"/>
              <a:buFont typeface="Times New Roman" panose="02020603050405020304" pitchFamily="18" charset="0"/>
              <a:buNone/>
              <a:tabLst>
                <a:tab pos="723900" algn="l"/>
                <a:tab pos="1447800" algn="l"/>
                <a:tab pos="2171700" algn="l"/>
                <a:tab pos="2895600" algn="l"/>
              </a:tabLst>
              <a:defRPr sz="1400">
                <a:solidFill>
                  <a:srgbClr val="000000"/>
                </a:solidFill>
                <a:latin typeface="Times New Roman" panose="02020603050405020304" pitchFamily="18" charset="0"/>
                <a:cs typeface="Arial Unicode MS" panose="020B0604020202020204" pitchFamily="34" charset="-128"/>
              </a:defRPr>
            </a:lvl1pPr>
          </a:lstStyle>
          <a:p>
            <a:pPr>
              <a:defRPr/>
            </a:pPr>
            <a:endParaRPr lang="ru-RU" altLang="ru-RU"/>
          </a:p>
        </p:txBody>
      </p:sp>
      <p:sp>
        <p:nvSpPr>
          <p:cNvPr id="2053" name="Rectangle 5"/>
          <p:cNvSpPr>
            <a:spLocks noGrp="1" noChangeArrowheads="1"/>
          </p:cNvSpPr>
          <p:nvPr>
            <p:ph type="sldNum"/>
          </p:nvPr>
        </p:nvSpPr>
        <p:spPr bwMode="auto">
          <a:xfrm>
            <a:off x="7227888" y="6886575"/>
            <a:ext cx="234632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100000"/>
              <a:buFont typeface="Times New Roman" pitchFamily="16" charset="0"/>
              <a:buNone/>
              <a:tabLst>
                <a:tab pos="723900" algn="l"/>
                <a:tab pos="1447800" algn="l"/>
                <a:tab pos="2171700" algn="l"/>
              </a:tabLst>
              <a:defRPr sz="1400">
                <a:solidFill>
                  <a:srgbClr val="000000"/>
                </a:solidFill>
                <a:latin typeface="Times New Roman" pitchFamily="16" charset="0"/>
              </a:defRPr>
            </a:lvl1pPr>
          </a:lstStyle>
          <a:p>
            <a:fld id="{3C6AFE5E-FF6B-4DF5-8FF2-CD8807C1E08F}"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49263" rtl="0" eaLnBrk="0" fontAlgn="base" hangingPunct="0">
        <a:lnSpc>
          <a:spcPct val="93000"/>
        </a:lnSpc>
        <a:spcBef>
          <a:spcPct val="0"/>
        </a:spcBef>
        <a:spcAft>
          <a:spcPct val="0"/>
        </a:spcAft>
        <a:buClr>
          <a:srgbClr val="000000"/>
        </a:buClr>
        <a:buSzPct val="100000"/>
        <a:buFont typeface="Times New Roman" pitchFamily="16" charset="0"/>
        <a:defRPr sz="4400" kern="12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Microsoft YaHei" panose="020B0503020204020204" pitchFamily="34" charset="-122"/>
        </a:defRPr>
      </a:lvl2pPr>
      <a:lvl3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Microsoft YaHei" panose="020B0503020204020204" pitchFamily="34" charset="-122"/>
        </a:defRPr>
      </a:lvl3pPr>
      <a:lvl4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Microsoft YaHei" panose="020B0503020204020204" pitchFamily="34" charset="-122"/>
        </a:defRPr>
      </a:lvl4pPr>
      <a:lvl5pPr algn="ctr" defTabSz="449263" rtl="0" eaLnBrk="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panose="020B0604020202020204" pitchFamily="34" charset="0"/>
          <a:ea typeface="Microsoft YaHei" panose="020B0503020204020204" pitchFamily="34"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icrosoft YaHei" panose="020B0503020204020204" pitchFamily="34" charset="-122"/>
        </a:defRPr>
      </a:lvl9pPr>
    </p:titleStyle>
    <p:bodyStyle>
      <a:lvl1pPr marL="342900" indent="-342900" algn="l" defTabSz="449263" rtl="0" eaLnBrk="0" fontAlgn="base" hangingPunct="0">
        <a:lnSpc>
          <a:spcPct val="93000"/>
        </a:lnSpc>
        <a:spcBef>
          <a:spcPct val="0"/>
        </a:spcBef>
        <a:spcAft>
          <a:spcPts val="1413"/>
        </a:spcAft>
        <a:buClr>
          <a:srgbClr val="000000"/>
        </a:buClr>
        <a:buSzPct val="100000"/>
        <a:buFont typeface="Times New Roman" pitchFamily="16" charset="0"/>
        <a:defRPr sz="3200" kern="1200">
          <a:solidFill>
            <a:srgbClr val="000000"/>
          </a:solidFill>
          <a:latin typeface="+mn-lt"/>
          <a:ea typeface="+mn-ea"/>
          <a:cs typeface="+mn-cs"/>
        </a:defRPr>
      </a:lvl1pPr>
      <a:lvl2pPr marL="742950" indent="-285750" algn="l" defTabSz="449263" rtl="0" eaLnBrk="0" fontAlgn="base" hangingPunct="0">
        <a:lnSpc>
          <a:spcPct val="93000"/>
        </a:lnSpc>
        <a:spcBef>
          <a:spcPct val="0"/>
        </a:spcBef>
        <a:spcAft>
          <a:spcPts val="1138"/>
        </a:spcAft>
        <a:buClr>
          <a:srgbClr val="000000"/>
        </a:buClr>
        <a:buSzPct val="100000"/>
        <a:buFont typeface="Times New Roman" pitchFamily="16" charset="0"/>
        <a:defRPr sz="2800" kern="1200">
          <a:solidFill>
            <a:srgbClr val="000000"/>
          </a:solidFill>
          <a:latin typeface="+mn-lt"/>
          <a:ea typeface="+mn-ea"/>
          <a:cs typeface="+mn-cs"/>
        </a:defRPr>
      </a:lvl2pPr>
      <a:lvl3pPr marL="1143000" indent="-228600" algn="l" defTabSz="449263" rtl="0" eaLnBrk="0" fontAlgn="base" hangingPunct="0">
        <a:lnSpc>
          <a:spcPct val="93000"/>
        </a:lnSpc>
        <a:spcBef>
          <a:spcPct val="0"/>
        </a:spcBef>
        <a:spcAft>
          <a:spcPts val="850"/>
        </a:spcAft>
        <a:buClr>
          <a:srgbClr val="000000"/>
        </a:buClr>
        <a:buSzPct val="100000"/>
        <a:buFont typeface="Times New Roman" pitchFamily="16" charset="0"/>
        <a:defRPr sz="2400" kern="1200">
          <a:solidFill>
            <a:srgbClr val="000000"/>
          </a:solidFill>
          <a:latin typeface="+mn-lt"/>
          <a:ea typeface="+mn-ea"/>
          <a:cs typeface="+mn-cs"/>
        </a:defRPr>
      </a:lvl3pPr>
      <a:lvl4pPr marL="1600200" indent="-228600" algn="l" defTabSz="449263" rtl="0" eaLnBrk="0" fontAlgn="base" hangingPunct="0">
        <a:lnSpc>
          <a:spcPct val="93000"/>
        </a:lnSpc>
        <a:spcBef>
          <a:spcPct val="0"/>
        </a:spcBef>
        <a:spcAft>
          <a:spcPts val="575"/>
        </a:spcAft>
        <a:buClr>
          <a:srgbClr val="000000"/>
        </a:buClr>
        <a:buSzPct val="100000"/>
        <a:buFont typeface="Times New Roman" pitchFamily="16" charset="0"/>
        <a:defRPr sz="2000" kern="1200">
          <a:solidFill>
            <a:srgbClr val="000000"/>
          </a:solidFill>
          <a:latin typeface="+mn-lt"/>
          <a:ea typeface="+mn-ea"/>
          <a:cs typeface="+mn-cs"/>
        </a:defRPr>
      </a:lvl4pPr>
      <a:lvl5pPr marL="2057400" indent="-228600" algn="l" defTabSz="449263" rtl="0" eaLnBrk="0" fontAlgn="base" hangingPunct="0">
        <a:lnSpc>
          <a:spcPct val="93000"/>
        </a:lnSpc>
        <a:spcBef>
          <a:spcPct val="0"/>
        </a:spcBef>
        <a:spcAft>
          <a:spcPts val="288"/>
        </a:spcAft>
        <a:buClr>
          <a:srgbClr val="000000"/>
        </a:buClr>
        <a:buSzPct val="100000"/>
        <a:buFont typeface="Times New Roman" pitchFamily="16"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17.xml"/><Relationship Id="rId1" Type="http://schemas.openxmlformats.org/officeDocument/2006/relationships/slideLayout" Target="../slideLayouts/slideLayout24.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4.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5.xml"/><Relationship Id="rId1" Type="http://schemas.openxmlformats.org/officeDocument/2006/relationships/video" Target="file:///C:\Users\Dns1\Downloads\Sagnac%20Interferomter%20-%20FOG.mp4" TargetMode="Externa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6513" y="3006725"/>
            <a:ext cx="10080625" cy="211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9pPr>
          </a:lstStyle>
          <a:p>
            <a:pPr algn="ctr" eaLnBrk="1" hangingPunct="1">
              <a:defRPr/>
            </a:pPr>
            <a:r>
              <a:rPr lang="ru-RU" altLang="ru-RU" sz="2646" b="0" dirty="0" smtClean="0">
                <a:solidFill>
                  <a:srgbClr val="000000"/>
                </a:solidFill>
                <a:cs typeface="Arial Unicode MS" panose="020B0604020202020204" pitchFamily="34" charset="-128"/>
              </a:rPr>
              <a:t>Эффект </a:t>
            </a:r>
            <a:r>
              <a:rPr lang="ru-RU" altLang="ru-RU" sz="2646" b="0" dirty="0" err="1" smtClean="0">
                <a:solidFill>
                  <a:srgbClr val="000000"/>
                </a:solidFill>
                <a:cs typeface="Arial Unicode MS" panose="020B0604020202020204" pitchFamily="34" charset="-128"/>
              </a:rPr>
              <a:t>Саньяка</a:t>
            </a:r>
            <a:r>
              <a:rPr lang="ru-RU" altLang="ru-RU" sz="2646" b="0" dirty="0" smtClean="0">
                <a:solidFill>
                  <a:srgbClr val="000000"/>
                </a:solidFill>
                <a:cs typeface="Arial Unicode MS" panose="020B0604020202020204" pitchFamily="34" charset="-128"/>
              </a:rPr>
              <a:t>. </a:t>
            </a:r>
            <a:r>
              <a:rPr lang="ru-RU" altLang="ru-RU" sz="2646" b="0" smtClean="0">
                <a:solidFill>
                  <a:srgbClr val="000000"/>
                </a:solidFill>
                <a:cs typeface="Arial Unicode MS" panose="020B0604020202020204" pitchFamily="34" charset="-128"/>
              </a:rPr>
              <a:t>Волоконно-оптические </a:t>
            </a:r>
            <a:r>
              <a:rPr lang="ru-RU" altLang="ru-RU" sz="2646" b="0" dirty="0" smtClean="0">
                <a:solidFill>
                  <a:srgbClr val="000000"/>
                </a:solidFill>
                <a:cs typeface="Arial Unicode MS" panose="020B0604020202020204" pitchFamily="34" charset="-128"/>
              </a:rPr>
              <a:t>гироскопы.</a:t>
            </a:r>
            <a:r>
              <a:rPr lang="ru-RU" altLang="ru-RU" sz="2646" b="0" dirty="0">
                <a:solidFill>
                  <a:srgbClr val="000000"/>
                </a:solidFill>
                <a:cs typeface="Arial Unicode MS" panose="020B0604020202020204" pitchFamily="34" charset="-128"/>
              </a:rPr>
              <a:t/>
            </a:r>
            <a:br>
              <a:rPr lang="ru-RU" altLang="ru-RU" sz="2646" b="0" dirty="0">
                <a:solidFill>
                  <a:srgbClr val="000000"/>
                </a:solidFill>
                <a:cs typeface="Arial Unicode MS" panose="020B0604020202020204" pitchFamily="34" charset="-128"/>
              </a:rPr>
            </a:br>
            <a:r>
              <a:rPr lang="ru-RU" altLang="ru-RU" sz="2646" b="0" dirty="0">
                <a:solidFill>
                  <a:srgbClr val="000000"/>
                </a:solidFill>
                <a:latin typeface="Times New Roman" panose="02020603050405020304" pitchFamily="18" charset="0"/>
                <a:cs typeface="Times New Roman" panose="02020603050405020304" pitchFamily="18" charset="0"/>
              </a:rPr>
              <a:t/>
            </a:r>
            <a:br>
              <a:rPr lang="ru-RU" altLang="ru-RU" sz="2646" b="0" dirty="0">
                <a:solidFill>
                  <a:srgbClr val="000000"/>
                </a:solidFill>
                <a:latin typeface="Times New Roman" panose="02020603050405020304" pitchFamily="18" charset="0"/>
                <a:cs typeface="Times New Roman" panose="02020603050405020304" pitchFamily="18" charset="0"/>
              </a:rPr>
            </a:br>
            <a:endParaRPr lang="ru-RU" altLang="ru-RU" sz="2646" b="0" dirty="0">
              <a:solidFill>
                <a:srgbClr val="000000"/>
              </a:solidFill>
              <a:latin typeface="Times New Roman" panose="02020603050405020304" pitchFamily="18" charset="0"/>
              <a:cs typeface="Times New Roman" panose="02020603050405020304" pitchFamily="18" charset="0"/>
            </a:endParaRPr>
          </a:p>
        </p:txBody>
      </p:sp>
      <p:sp>
        <p:nvSpPr>
          <p:cNvPr id="3074" name="Rectangle 2"/>
          <p:cNvSpPr>
            <a:spLocks noChangeArrowheads="1"/>
          </p:cNvSpPr>
          <p:nvPr/>
        </p:nvSpPr>
        <p:spPr bwMode="auto">
          <a:xfrm>
            <a:off x="119063" y="287338"/>
            <a:ext cx="10080625" cy="1952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b="1">
                <a:solidFill>
                  <a:srgbClr val="FFFFFF"/>
                </a:solidFill>
                <a:latin typeface="Arial" panose="020B0604020202020204" pitchFamily="34" charset="0"/>
                <a:ea typeface="Microsoft YaHei" panose="020B0503020204020204" pitchFamily="34" charset="-122"/>
              </a:defRPr>
            </a:lvl9pPr>
          </a:lstStyle>
          <a:p>
            <a:pPr algn="ctr">
              <a:defRPr/>
            </a:pPr>
            <a:r>
              <a:rPr lang="ru-RU" altLang="ru-RU" sz="1433" b="0">
                <a:solidFill>
                  <a:srgbClr val="000000"/>
                </a:solidFill>
                <a:effectLst>
                  <a:outerShdw blurRad="38100" dist="38100" dir="2700000" algn="tl">
                    <a:srgbClr val="C0C0C0"/>
                  </a:outerShdw>
                </a:effectLst>
                <a:latin typeface="Times New Roman" panose="02020603050405020304" pitchFamily="18" charset="0"/>
                <a:cs typeface="Arial Unicode MS" panose="020B0604020202020204" pitchFamily="34" charset="-128"/>
              </a:rPr>
              <a:t>Министерство образования и науки Российской Федерации</a:t>
            </a:r>
          </a:p>
          <a:p>
            <a:pPr algn="ctr">
              <a:defRPr/>
            </a:pPr>
            <a:r>
              <a:rPr lang="ru-RU" altLang="ru-RU" sz="1433" b="0">
                <a:solidFill>
                  <a:srgbClr val="000000"/>
                </a:solidFill>
                <a:effectLst>
                  <a:outerShdw blurRad="38100" dist="38100" dir="2700000" algn="tl">
                    <a:srgbClr val="C0C0C0"/>
                  </a:outerShdw>
                </a:effectLst>
                <a:latin typeface="Times New Roman" panose="02020603050405020304" pitchFamily="18" charset="0"/>
                <a:cs typeface="Arial Unicode MS" panose="020B0604020202020204" pitchFamily="34" charset="-128"/>
              </a:rPr>
              <a:t>федеральное государственное бюджетное образовательное учреждение </a:t>
            </a:r>
          </a:p>
          <a:p>
            <a:pPr algn="ctr">
              <a:defRPr/>
            </a:pPr>
            <a:r>
              <a:rPr lang="ru-RU" altLang="ru-RU" sz="1433" b="0">
                <a:solidFill>
                  <a:srgbClr val="000000"/>
                </a:solidFill>
                <a:effectLst>
                  <a:outerShdw blurRad="38100" dist="38100" dir="2700000" algn="tl">
                    <a:srgbClr val="C0C0C0"/>
                  </a:outerShdw>
                </a:effectLst>
                <a:latin typeface="Times New Roman" panose="02020603050405020304" pitchFamily="18" charset="0"/>
                <a:cs typeface="Arial Unicode MS" panose="020B0604020202020204" pitchFamily="34" charset="-128"/>
              </a:rPr>
              <a:t>высшего образования</a:t>
            </a:r>
          </a:p>
          <a:p>
            <a:pPr algn="ctr">
              <a:defRPr/>
            </a:pPr>
            <a:r>
              <a:rPr lang="ru-RU" altLang="ru-RU" sz="1653" b="0">
                <a:solidFill>
                  <a:srgbClr val="000000"/>
                </a:solidFill>
                <a:effectLst>
                  <a:outerShdw blurRad="38100" dist="38100" dir="2700000" algn="tl">
                    <a:srgbClr val="C0C0C0"/>
                  </a:outerShdw>
                </a:effectLst>
                <a:latin typeface="Times New Roman" panose="02020603050405020304" pitchFamily="18" charset="0"/>
                <a:cs typeface="Arial Unicode MS" panose="020B0604020202020204" pitchFamily="34" charset="-128"/>
              </a:rPr>
              <a:t>«ПЕТРОЗАВОДСКИЙ ГОСУДАРСТВЕННЫЙ УНИВЕРСИТЕТ»</a:t>
            </a:r>
          </a:p>
          <a:p>
            <a:pPr algn="ctr">
              <a:defRPr/>
            </a:pPr>
            <a:r>
              <a:rPr lang="ru-RU" altLang="ru-RU" sz="1653" b="0">
                <a:solidFill>
                  <a:srgbClr val="000000"/>
                </a:solidFill>
                <a:effectLst>
                  <a:outerShdw blurRad="38100" dist="38100" dir="2700000" algn="tl">
                    <a:srgbClr val="C0C0C0"/>
                  </a:outerShdw>
                </a:effectLst>
                <a:latin typeface="Times New Roman" panose="02020603050405020304" pitchFamily="18" charset="0"/>
                <a:cs typeface="Arial Unicode MS" panose="020B0604020202020204" pitchFamily="34" charset="-128"/>
              </a:rPr>
              <a:t>(ПетрГУ)</a:t>
            </a:r>
          </a:p>
          <a:p>
            <a:pPr algn="ctr">
              <a:defRPr/>
            </a:pPr>
            <a:endParaRPr lang="ru-RU" altLang="ru-RU" sz="1102" b="0">
              <a:solidFill>
                <a:srgbClr val="000000"/>
              </a:solidFill>
              <a:effectLst>
                <a:outerShdw blurRad="38100" dist="38100" dir="2700000" algn="tl">
                  <a:srgbClr val="C0C0C0"/>
                </a:outerShdw>
              </a:effectLst>
              <a:cs typeface="Arial Unicode MS" panose="020B0604020202020204" pitchFamily="34" charset="-128"/>
            </a:endParaRPr>
          </a:p>
          <a:p>
            <a:pPr algn="ctr">
              <a:defRPr/>
            </a:pPr>
            <a:r>
              <a:rPr lang="ru-RU" altLang="ru-RU" sz="1653" b="0">
                <a:solidFill>
                  <a:srgbClr val="000000"/>
                </a:solidFill>
                <a:effectLst>
                  <a:outerShdw blurRad="38100" dist="38100" dir="2700000" algn="tl">
                    <a:srgbClr val="C0C0C0"/>
                  </a:outerShdw>
                </a:effectLst>
                <a:latin typeface="Times New Roman" panose="02020603050405020304" pitchFamily="18" charset="0"/>
                <a:cs typeface="Arial Unicode MS" panose="020B0604020202020204" pitchFamily="34" charset="-128"/>
              </a:rPr>
              <a:t>Физико-технический институт</a:t>
            </a:r>
          </a:p>
          <a:p>
            <a:pPr algn="ctr">
              <a:defRPr/>
            </a:pPr>
            <a:r>
              <a:rPr lang="ru-RU" altLang="ru-RU" sz="1653" b="0">
                <a:solidFill>
                  <a:srgbClr val="000000"/>
                </a:solidFill>
                <a:effectLst>
                  <a:outerShdw blurRad="38100" dist="38100" dir="2700000" algn="tl">
                    <a:srgbClr val="C0C0C0"/>
                  </a:outerShdw>
                </a:effectLst>
                <a:latin typeface="Times New Roman" panose="02020603050405020304" pitchFamily="18" charset="0"/>
                <a:cs typeface="Arial Unicode MS" panose="020B0604020202020204" pitchFamily="34" charset="-128"/>
              </a:rPr>
              <a:t>Кафедра физики твердого тела</a:t>
            </a:r>
          </a:p>
        </p:txBody>
      </p:sp>
      <p:sp>
        <p:nvSpPr>
          <p:cNvPr id="3075" name="Rectangle 3"/>
          <p:cNvSpPr>
            <a:spLocks noChangeArrowheads="1"/>
          </p:cNvSpPr>
          <p:nvPr/>
        </p:nvSpPr>
        <p:spPr bwMode="auto">
          <a:xfrm>
            <a:off x="6629400" y="5391150"/>
            <a:ext cx="3371850" cy="1381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9208" tIns="51588" rIns="99208" bIns="51588">
            <a:spAutoFit/>
          </a:bodyPr>
          <a:lstStyle>
            <a:lvl1pPr marL="342900" indent="-338138">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b="1">
                <a:solidFill>
                  <a:srgbClr val="FFFFFF"/>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b="1">
                <a:solidFill>
                  <a:srgbClr val="FFFFFF"/>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b="1">
                <a:solidFill>
                  <a:srgbClr val="FFFFFF"/>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b="1">
                <a:solidFill>
                  <a:srgbClr val="FFFFFF"/>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b="1">
                <a:solidFill>
                  <a:srgbClr val="FFFFFF"/>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b="1">
                <a:solidFill>
                  <a:srgbClr val="FFFFFF"/>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b="1">
                <a:solidFill>
                  <a:srgbClr val="FFFFFF"/>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b="1">
                <a:solidFill>
                  <a:srgbClr val="FFFFFF"/>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b="1">
                <a:solidFill>
                  <a:srgbClr val="FFFFFF"/>
                </a:solidFill>
                <a:latin typeface="Arial" panose="020B0604020202020204" pitchFamily="34" charset="0"/>
                <a:ea typeface="Microsoft YaHei" panose="020B0503020204020204" pitchFamily="34" charset="-122"/>
              </a:defRPr>
            </a:lvl9pPr>
          </a:lstStyle>
          <a:p>
            <a:pPr algn="just" eaLnBrk="1" hangingPunct="1">
              <a:lnSpc>
                <a:spcPct val="80000"/>
              </a:lnSpc>
              <a:spcBef>
                <a:spcPts val="882"/>
              </a:spcBef>
              <a:defRPr/>
            </a:pPr>
            <a:r>
              <a:rPr lang="ru-RU" altLang="ru-RU" sz="1323" b="0" dirty="0">
                <a:solidFill>
                  <a:srgbClr val="000000"/>
                </a:solidFill>
                <a:latin typeface="Times New Roman" panose="02020603050405020304" pitchFamily="18" charset="0"/>
                <a:cs typeface="Times New Roman" panose="02020603050405020304" pitchFamily="18" charset="0"/>
              </a:rPr>
              <a:t>Выполнил: </a:t>
            </a:r>
          </a:p>
          <a:p>
            <a:pPr algn="just" eaLnBrk="1" hangingPunct="1">
              <a:lnSpc>
                <a:spcPct val="80000"/>
              </a:lnSpc>
              <a:spcBef>
                <a:spcPts val="882"/>
              </a:spcBef>
              <a:defRPr/>
            </a:pPr>
            <a:r>
              <a:rPr lang="ru-RU" altLang="ru-RU" sz="1323" b="0" dirty="0">
                <a:solidFill>
                  <a:srgbClr val="000000"/>
                </a:solidFill>
                <a:latin typeface="Times New Roman" panose="02020603050405020304" pitchFamily="18" charset="0"/>
                <a:cs typeface="Times New Roman" panose="02020603050405020304" pitchFamily="18" charset="0"/>
              </a:rPr>
              <a:t>студент 5 курса</a:t>
            </a:r>
          </a:p>
          <a:p>
            <a:pPr algn="just" eaLnBrk="1" hangingPunct="1">
              <a:lnSpc>
                <a:spcPct val="80000"/>
              </a:lnSpc>
              <a:spcBef>
                <a:spcPts val="882"/>
              </a:spcBef>
              <a:defRPr/>
            </a:pPr>
            <a:r>
              <a:rPr lang="ru-RU" altLang="ru-RU" sz="1323" b="0" dirty="0">
                <a:solidFill>
                  <a:srgbClr val="000000"/>
                </a:solidFill>
                <a:latin typeface="Times New Roman" panose="02020603050405020304" pitchFamily="18" charset="0"/>
                <a:cs typeface="Times New Roman" panose="02020603050405020304" pitchFamily="18" charset="0"/>
              </a:rPr>
              <a:t>физико-технического института,</a:t>
            </a:r>
          </a:p>
          <a:p>
            <a:pPr algn="just" eaLnBrk="1" hangingPunct="1">
              <a:lnSpc>
                <a:spcPct val="80000"/>
              </a:lnSpc>
              <a:spcBef>
                <a:spcPts val="882"/>
              </a:spcBef>
              <a:defRPr/>
            </a:pPr>
            <a:r>
              <a:rPr lang="ru-RU" altLang="ru-RU" sz="1323" b="0" dirty="0">
                <a:solidFill>
                  <a:srgbClr val="000000"/>
                </a:solidFill>
                <a:latin typeface="Times New Roman" panose="02020603050405020304" pitchFamily="18" charset="0"/>
                <a:cs typeface="Times New Roman" panose="02020603050405020304" pitchFamily="18" charset="0"/>
              </a:rPr>
              <a:t>группа:  21514</a:t>
            </a:r>
          </a:p>
          <a:p>
            <a:pPr algn="just" eaLnBrk="1" hangingPunct="1">
              <a:lnSpc>
                <a:spcPct val="80000"/>
              </a:lnSpc>
              <a:spcBef>
                <a:spcPts val="882"/>
              </a:spcBef>
              <a:defRPr/>
            </a:pPr>
            <a:r>
              <a:rPr lang="ru-RU" altLang="ru-RU" sz="1323" b="0" dirty="0" err="1">
                <a:solidFill>
                  <a:srgbClr val="000000"/>
                </a:solidFill>
                <a:latin typeface="Times New Roman" panose="02020603050405020304" pitchFamily="18" charset="0"/>
                <a:cs typeface="Times New Roman" panose="02020603050405020304" pitchFamily="18" charset="0"/>
              </a:rPr>
              <a:t>Кадетова</a:t>
            </a:r>
            <a:r>
              <a:rPr lang="ru-RU" altLang="ru-RU" sz="1323" b="0" dirty="0">
                <a:solidFill>
                  <a:srgbClr val="000000"/>
                </a:solidFill>
                <a:latin typeface="Times New Roman" panose="02020603050405020304" pitchFamily="18" charset="0"/>
                <a:cs typeface="Times New Roman" panose="02020603050405020304" pitchFamily="18" charset="0"/>
              </a:rPr>
              <a:t> Александра Владимировна</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360363" y="0"/>
            <a:ext cx="9070975" cy="1262063"/>
          </a:xfrm>
        </p:spPr>
        <p:txBody>
          <a:bodyPr tIns="34020"/>
          <a:lstStyle/>
          <a:p>
            <a:pPr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ltLang="ru-RU" sz="5400" i="1" smtClean="0">
                <a:latin typeface="Times New Roman" pitchFamily="16" charset="0"/>
              </a:rPr>
              <a:t>Преимущества ВОГ над ЛГ</a:t>
            </a:r>
          </a:p>
        </p:txBody>
      </p:sp>
      <p:sp>
        <p:nvSpPr>
          <p:cNvPr id="22531" name="Rectangle 2"/>
          <p:cNvSpPr>
            <a:spLocks noGrp="1" noChangeArrowheads="1"/>
          </p:cNvSpPr>
          <p:nvPr>
            <p:ph type="body" idx="1"/>
          </p:nvPr>
        </p:nvSpPr>
        <p:spPr>
          <a:xfrm>
            <a:off x="0" y="1079500"/>
            <a:ext cx="9539288" cy="5430838"/>
          </a:xfrm>
        </p:spPr>
        <p:txBody>
          <a:bodyPr tIns="16380"/>
          <a:lstStyle/>
          <a:p>
            <a:pPr marL="431800" indent="-323850" algn="just" eaLnBrk="1">
              <a:lnSpc>
                <a:spcPct val="95000"/>
              </a:lnSpc>
              <a:buSzPct val="72000"/>
              <a:buFont typeface="Times New Roman" pitchFamily="16"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ru-RU" altLang="ru-RU" sz="2600" smtClean="0">
                <a:latin typeface="Times New Roman" pitchFamily="16" charset="0"/>
              </a:rPr>
              <a:t>Отсутствие синхронизации противоположно бегущих типов колебаний вблизи нулевого значения угловой скорости.</a:t>
            </a:r>
          </a:p>
          <a:p>
            <a:pPr marL="431800" indent="-323850" algn="just" eaLnBrk="1">
              <a:lnSpc>
                <a:spcPct val="95000"/>
              </a:lnSpc>
              <a:buSzPct val="72000"/>
              <a:buFont typeface="Times New Roman" pitchFamily="16"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ru-RU" altLang="ru-RU" sz="2600" smtClean="0">
                <a:latin typeface="Times New Roman" pitchFamily="16" charset="0"/>
              </a:rPr>
              <a:t>Проявление эффекта Саньяка на несколько порядков сильнее.</a:t>
            </a:r>
          </a:p>
          <a:p>
            <a:pPr marL="431800" indent="-323850" algn="just" eaLnBrk="1">
              <a:lnSpc>
                <a:spcPct val="95000"/>
              </a:lnSpc>
              <a:buSzPct val="72000"/>
              <a:buFont typeface="Times New Roman" pitchFamily="16"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ru-RU" altLang="ru-RU" sz="2600" smtClean="0">
                <a:latin typeface="Times New Roman" pitchFamily="16" charset="0"/>
              </a:rPr>
              <a:t>Конструкция выполняется целиком в виде твёрдого тела.</a:t>
            </a:r>
          </a:p>
          <a:p>
            <a:pPr marL="431800" indent="-323850" algn="just" eaLnBrk="1">
              <a:lnSpc>
                <a:spcPct val="95000"/>
              </a:lnSpc>
              <a:buSzPct val="72000"/>
              <a:buFont typeface="Times New Roman" pitchFamily="16" charset="0"/>
              <a:buBlip>
                <a:blip r:embed="rId3"/>
              </a:buBlip>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ru-RU" altLang="ru-RU" sz="2600" smtClean="0">
                <a:latin typeface="Times New Roman" pitchFamily="16" charset="0"/>
              </a:rPr>
              <a:t>ВОГ измеряет скорость вращения, в то время как ЛГ фиксирует приращение скорости</a:t>
            </a:r>
          </a:p>
          <a:p>
            <a:pPr marL="431800" indent="-323850" algn="just" eaLnBrk="1">
              <a:lnSpc>
                <a:spcPct val="95000"/>
              </a:lnSpc>
              <a:buSzPct val="7200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lang="ru-RU" altLang="ru-RU" sz="2600" smtClean="0">
              <a:latin typeface="Times New Roman" pitchFamily="16" charset="0"/>
            </a:endParaRPr>
          </a:p>
        </p:txBody>
      </p:sp>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788" y="3838575"/>
            <a:ext cx="4819650" cy="30622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2533" name="Rectangle 4"/>
          <p:cNvSpPr>
            <a:spLocks noChangeArrowheads="1"/>
          </p:cNvSpPr>
          <p:nvPr/>
        </p:nvSpPr>
        <p:spPr bwMode="auto">
          <a:xfrm>
            <a:off x="3957638" y="3802063"/>
            <a:ext cx="4679950" cy="3060700"/>
          </a:xfrm>
          <a:prstGeom prst="rect">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itchFamily="16" charset="0"/>
              <a:buNone/>
            </a:pPr>
            <a:endParaRPr lang="ru-RU" altLang="ru-RU"/>
          </a:p>
        </p:txBody>
      </p:sp>
      <p:sp>
        <p:nvSpPr>
          <p:cNvPr id="22534" name="Text Box 5"/>
          <p:cNvSpPr txBox="1">
            <a:spLocks noChangeArrowheads="1"/>
          </p:cNvSpPr>
          <p:nvPr/>
        </p:nvSpPr>
        <p:spPr bwMode="auto">
          <a:xfrm>
            <a:off x="936625" y="6884988"/>
            <a:ext cx="9523413" cy="1079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76" rIns="90000" bIns="45000"/>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9pPr>
          </a:lstStyle>
          <a:p>
            <a:pPr eaLnBrk="1">
              <a:spcAft>
                <a:spcPct val="0"/>
              </a:spcAft>
            </a:pPr>
            <a:r>
              <a:rPr lang="ru-RU" altLang="ru-RU" sz="2600">
                <a:latin typeface="Times New Roman" pitchFamily="16" charset="0"/>
                <a:cs typeface="Times New Roman" pitchFamily="16" charset="0"/>
              </a:rPr>
              <a:t>Рис.</a:t>
            </a:r>
            <a:r>
              <a:rPr lang="en-US" altLang="ru-RU" sz="2600">
                <a:latin typeface="Times New Roman" pitchFamily="16" charset="0"/>
                <a:cs typeface="Times New Roman" pitchFamily="16" charset="0"/>
              </a:rPr>
              <a:t>5</a:t>
            </a:r>
            <a:r>
              <a:rPr lang="ru-RU" altLang="ru-RU" sz="2600">
                <a:latin typeface="Times New Roman" pitchFamily="16" charset="0"/>
                <a:cs typeface="Times New Roman" pitchFamily="16" charset="0"/>
              </a:rPr>
              <a:t>. Частотная характеристика лазерного гироскопа.</a:t>
            </a:r>
          </a:p>
        </p:txBody>
      </p:sp>
      <p:sp>
        <p:nvSpPr>
          <p:cNvPr id="22535" name="TextBox 8"/>
          <p:cNvSpPr txBox="1">
            <a:spLocks noChangeArrowheads="1"/>
          </p:cNvSpPr>
          <p:nvPr/>
        </p:nvSpPr>
        <p:spPr bwMode="auto">
          <a:xfrm>
            <a:off x="9564688" y="6970713"/>
            <a:ext cx="5175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10</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323850" y="177800"/>
            <a:ext cx="9575800" cy="1262063"/>
          </a:xfrm>
        </p:spPr>
        <p:txBody>
          <a:bodyPr tIns="34020"/>
          <a:lstStyle/>
          <a:p>
            <a:pPr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ru-RU" altLang="ru-RU" sz="5400" i="1" smtClean="0">
                <a:latin typeface="Times New Roman" pitchFamily="16" charset="0"/>
              </a:rPr>
              <a:t>Шумы и нестабильности в ВОГ</a:t>
            </a:r>
          </a:p>
        </p:txBody>
      </p:sp>
      <p:sp>
        <p:nvSpPr>
          <p:cNvPr id="24579" name="Text Box 2"/>
          <p:cNvSpPr txBox="1">
            <a:spLocks noChangeArrowheads="1"/>
          </p:cNvSpPr>
          <p:nvPr/>
        </p:nvSpPr>
        <p:spPr bwMode="auto">
          <a:xfrm>
            <a:off x="360363" y="5953125"/>
            <a:ext cx="9344025"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380" rIns="90000" bIns="45000"/>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9pPr>
          </a:lstStyle>
          <a:p>
            <a:pPr eaLnBrk="1">
              <a:lnSpc>
                <a:spcPct val="95000"/>
              </a:lnSpc>
              <a:spcAft>
                <a:spcPct val="0"/>
              </a:spcAft>
            </a:pPr>
            <a:r>
              <a:rPr lang="ru-RU" altLang="ru-RU" sz="2600">
                <a:latin typeface="Times New Roman" pitchFamily="16" charset="0"/>
              </a:rPr>
              <a:t> Рис. </a:t>
            </a:r>
            <a:r>
              <a:rPr lang="en-US" altLang="ru-RU" sz="2600">
                <a:latin typeface="Times New Roman" pitchFamily="16" charset="0"/>
              </a:rPr>
              <a:t>6</a:t>
            </a:r>
            <a:r>
              <a:rPr lang="ru-RU" altLang="ru-RU" sz="2600">
                <a:latin typeface="Times New Roman" pitchFamily="16" charset="0"/>
              </a:rPr>
              <a:t>. Основные шумовые факторы в чувствительном кольце из оптического волокна.</a:t>
            </a:r>
          </a:p>
        </p:txBody>
      </p:sp>
      <p:pic>
        <p:nvPicPr>
          <p:cNvPr id="2458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619250"/>
            <a:ext cx="6480175" cy="4162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4581" name="TextBox 6"/>
          <p:cNvSpPr txBox="1">
            <a:spLocks noChangeArrowheads="1"/>
          </p:cNvSpPr>
          <p:nvPr/>
        </p:nvSpPr>
        <p:spPr bwMode="auto">
          <a:xfrm>
            <a:off x="9523413" y="6958013"/>
            <a:ext cx="5064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11</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Grp="1" noChangeArrowheads="1"/>
          </p:cNvSpPr>
          <p:nvPr>
            <p:ph type="title"/>
          </p:nvPr>
        </p:nvSpPr>
        <p:spPr>
          <a:xfrm>
            <a:off x="539750" y="0"/>
            <a:ext cx="9070975" cy="722313"/>
          </a:xfrm>
        </p:spPr>
        <p:txBody>
          <a:bodyPr tIns="34020"/>
          <a:lstStyle/>
          <a:p>
            <a:pPr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ltLang="ru-RU" sz="5400" i="1" smtClean="0">
                <a:latin typeface="Times New Roman" pitchFamily="16" charset="0"/>
              </a:rPr>
              <a:t>Рассеяние Рэлея </a:t>
            </a:r>
          </a:p>
        </p:txBody>
      </p:sp>
      <p:pic>
        <p:nvPicPr>
          <p:cNvPr id="266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763" y="623888"/>
            <a:ext cx="5940425" cy="36004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50307">
            <a:off x="223838" y="1054100"/>
            <a:ext cx="1476375" cy="25717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975" y="601663"/>
            <a:ext cx="4114800" cy="9048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6630" name="Text Box 5"/>
          <p:cNvSpPr txBox="1">
            <a:spLocks noChangeArrowheads="1"/>
          </p:cNvSpPr>
          <p:nvPr/>
        </p:nvSpPr>
        <p:spPr bwMode="auto">
          <a:xfrm>
            <a:off x="203200" y="4181475"/>
            <a:ext cx="9394825" cy="923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1380" rIns="90000" bIns="45000"/>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9pPr>
          </a:lstStyle>
          <a:p>
            <a:pPr eaLnBrk="1">
              <a:lnSpc>
                <a:spcPct val="95000"/>
              </a:lnSpc>
              <a:spcAft>
                <a:spcPct val="0"/>
              </a:spcAft>
            </a:pPr>
            <a:r>
              <a:rPr lang="ru-RU" altLang="ru-RU" sz="2600">
                <a:latin typeface="Times New Roman" pitchFamily="16" charset="0"/>
              </a:rPr>
              <a:t>Рис. </a:t>
            </a:r>
            <a:r>
              <a:rPr lang="en-US" altLang="ru-RU" sz="2600">
                <a:latin typeface="Times New Roman" pitchFamily="16" charset="0"/>
              </a:rPr>
              <a:t>7</a:t>
            </a:r>
            <a:r>
              <a:rPr lang="ru-RU" altLang="ru-RU" sz="2600">
                <a:latin typeface="Times New Roman" pitchFamily="16" charset="0"/>
              </a:rPr>
              <a:t>. Уменьшение шумов рэлеевского рассеяния посредством </a:t>
            </a:r>
          </a:p>
          <a:p>
            <a:pPr eaLnBrk="1">
              <a:lnSpc>
                <a:spcPct val="95000"/>
              </a:lnSpc>
              <a:spcAft>
                <a:spcPct val="0"/>
              </a:spcAft>
            </a:pPr>
            <a:r>
              <a:rPr lang="ru-RU" altLang="ru-RU" sz="2600">
                <a:latin typeface="Times New Roman" pitchFamily="16" charset="0"/>
              </a:rPr>
              <a:t>расширения спектра светового источника </a:t>
            </a:r>
          </a:p>
        </p:txBody>
      </p:sp>
      <p:sp>
        <p:nvSpPr>
          <p:cNvPr id="15366" name="Text Box 6"/>
          <p:cNvSpPr txBox="1">
            <a:spLocks noRot="1" noChangeAspect="1" noMove="1" noResize="1" noEditPoints="1" noAdjustHandles="1" noChangeArrowheads="1" noChangeShapeType="1" noTextEdit="1"/>
          </p:cNvSpPr>
          <p:nvPr/>
        </p:nvSpPr>
        <p:spPr bwMode="auto">
          <a:xfrm>
            <a:off x="180473" y="5298003"/>
            <a:ext cx="9820346" cy="2344638"/>
          </a:xfrm>
          <a:prstGeom prst="rect">
            <a:avLst/>
          </a:prstGeom>
          <a:blipFill rotWithShape="0">
            <a:blip r:embed="rId6"/>
            <a:stretch>
              <a:fillRect l="-1304" t="-3377" r="-1241"/>
            </a:stretch>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2" name="TextBox 1"/>
          <p:cNvSpPr txBox="1">
            <a:spLocks noRot="1" noChangeAspect="1" noMove="1" noResize="1" noEditPoints="1" noAdjustHandles="1" noChangeArrowheads="1" noChangeShapeType="1" noTextEdit="1"/>
          </p:cNvSpPr>
          <p:nvPr/>
        </p:nvSpPr>
        <p:spPr>
          <a:xfrm>
            <a:off x="6348564" y="1582048"/>
            <a:ext cx="3467359" cy="1099404"/>
          </a:xfrm>
          <a:prstGeom prst="rect">
            <a:avLst/>
          </a:prstGeom>
          <a:blipFill rotWithShape="0">
            <a:blip r:embed="rId7"/>
            <a:stretch>
              <a:fillRect b="-556"/>
            </a:stretch>
          </a:blipFill>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26633" name="TextBox 13"/>
          <p:cNvSpPr txBox="1">
            <a:spLocks noChangeArrowheads="1"/>
          </p:cNvSpPr>
          <p:nvPr/>
        </p:nvSpPr>
        <p:spPr bwMode="auto">
          <a:xfrm>
            <a:off x="9504363" y="7094538"/>
            <a:ext cx="5191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1</a:t>
            </a:r>
            <a:r>
              <a:rPr lang="ru-RU" altLang="ru-RU" sz="2600">
                <a:latin typeface="Times New Roman" pitchFamily="16" charset="0"/>
                <a:cs typeface="Times New Roman" pitchFamily="16" charset="0"/>
              </a:rPr>
              <a:t>2</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5" name="Group 1"/>
          <p:cNvGraphicFramePr>
            <a:graphicFrameLocks noGrp="1"/>
          </p:cNvGraphicFramePr>
          <p:nvPr/>
        </p:nvGraphicFramePr>
        <p:xfrm>
          <a:off x="115888" y="50800"/>
          <a:ext cx="9910762" cy="7488238"/>
        </p:xfrm>
        <a:graphic>
          <a:graphicData uri="http://schemas.openxmlformats.org/drawingml/2006/table">
            <a:tbl>
              <a:tblPr>
                <a:tableStyleId>{2D5ABB26-0587-4C30-8999-92F81FD0307C}</a:tableStyleId>
              </a:tblPr>
              <a:tblGrid>
                <a:gridCol w="4564384"/>
                <a:gridCol w="5346378"/>
              </a:tblGrid>
              <a:tr h="862869">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dirty="0" smtClean="0">
                          <a:ln>
                            <a:noFill/>
                          </a:ln>
                          <a:effectLst/>
                          <a:latin typeface="Times New Roman" panose="02020603050405020304" pitchFamily="18" charset="0"/>
                          <a:cs typeface="Times New Roman" panose="02020603050405020304" pitchFamily="18" charset="0"/>
                        </a:rPr>
                        <a:t>Факторы нестабильностей и шумов</a:t>
                      </a:r>
                      <a:endParaRPr kumimoji="0" lang="ru-RU" altLang="ru-RU"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alpha val="94000"/>
                      </a:schemeClr>
                    </a:solidFill>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dirty="0" smtClean="0">
                          <a:ln>
                            <a:noFill/>
                          </a:ln>
                          <a:effectLst/>
                          <a:latin typeface="Times New Roman" panose="02020603050405020304" pitchFamily="18" charset="0"/>
                          <a:cs typeface="Times New Roman" panose="02020603050405020304" pitchFamily="18" charset="0"/>
                        </a:rPr>
                        <a:t>Способы подавления</a:t>
                      </a:r>
                      <a:endParaRPr kumimoji="0" lang="ru-RU" altLang="ru-RU"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alpha val="94000"/>
                      </a:schemeClr>
                    </a:solidFill>
                  </a:tcPr>
                </a:tc>
              </a:tr>
              <a:tr h="1239311">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dirty="0" smtClean="0">
                          <a:ln>
                            <a:noFill/>
                          </a:ln>
                          <a:effectLst/>
                          <a:latin typeface="Times New Roman" panose="02020603050405020304" pitchFamily="18" charset="0"/>
                          <a:cs typeface="Times New Roman" panose="02020603050405020304" pitchFamily="18" charset="0"/>
                        </a:rPr>
                        <a:t>Колебания поляризации в оптическом волокне</a:t>
                      </a:r>
                      <a:endParaRPr kumimoji="0" lang="ru-RU" altLang="ru-RU"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dirty="0" smtClean="0">
                          <a:ln>
                            <a:noFill/>
                          </a:ln>
                          <a:effectLst/>
                          <a:latin typeface="Times New Roman" panose="02020603050405020304" pitchFamily="18" charset="0"/>
                          <a:cs typeface="Times New Roman" panose="02020603050405020304" pitchFamily="18" charset="0"/>
                        </a:rPr>
                        <a:t>На выходе анализатор выделяющий составляющую поляризации 1-го направления.</a:t>
                      </a:r>
                      <a:endParaRPr kumimoji="0" lang="ru-RU" altLang="ru-RU"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2869">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smtClean="0">
                          <a:ln>
                            <a:noFill/>
                          </a:ln>
                          <a:effectLst/>
                          <a:latin typeface="Times New Roman" panose="02020603050405020304" pitchFamily="18" charset="0"/>
                          <a:cs typeface="Times New Roman" panose="02020603050405020304" pitchFamily="18" charset="0"/>
                        </a:rPr>
                        <a:t>Динамическая нестабильность спектра источника света</a:t>
                      </a:r>
                      <a:endParaRPr kumimoji="0" lang="ru-RU" altLang="ru-RU" sz="2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dirty="0" smtClean="0">
                          <a:ln>
                            <a:noFill/>
                          </a:ln>
                          <a:effectLst/>
                          <a:latin typeface="Times New Roman" panose="02020603050405020304" pitchFamily="18" charset="0"/>
                          <a:cs typeface="Times New Roman" panose="02020603050405020304" pitchFamily="18" charset="0"/>
                        </a:rPr>
                        <a:t>Стабилизация спектра источника света</a:t>
                      </a:r>
                      <a:endParaRPr kumimoji="0" lang="ru-RU" altLang="ru-RU"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15753">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dirty="0" smtClean="0">
                          <a:ln>
                            <a:noFill/>
                          </a:ln>
                          <a:effectLst/>
                          <a:latin typeface="Times New Roman" panose="02020603050405020304" pitchFamily="18" charset="0"/>
                          <a:cs typeface="Times New Roman" panose="02020603050405020304" pitchFamily="18" charset="0"/>
                        </a:rPr>
                        <a:t>Градиент температур вдоль волокна</a:t>
                      </a:r>
                      <a:endParaRPr kumimoji="0" lang="ru-RU" altLang="ru-RU"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dirty="0" smtClean="0">
                          <a:ln>
                            <a:noFill/>
                          </a:ln>
                          <a:effectLst/>
                          <a:latin typeface="Times New Roman" panose="02020603050405020304" pitchFamily="18" charset="0"/>
                          <a:cs typeface="Times New Roman" panose="02020603050405020304" pitchFamily="18" charset="0"/>
                        </a:rPr>
                        <a:t>Использование намотки, в которой температура симметрично распределена относительно середины катушки</a:t>
                      </a:r>
                      <a:endParaRPr kumimoji="0" lang="ru-RU" altLang="ru-RU"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6426">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smtClean="0">
                          <a:ln>
                            <a:noFill/>
                          </a:ln>
                          <a:effectLst/>
                          <a:latin typeface="Times New Roman" panose="02020603050405020304" pitchFamily="18" charset="0"/>
                          <a:cs typeface="Times New Roman" panose="02020603050405020304" pitchFamily="18" charset="0"/>
                        </a:rPr>
                        <a:t>Эффект Фарадея</a:t>
                      </a:r>
                      <a:endParaRPr kumimoji="0" lang="ru-RU" altLang="ru-RU" sz="2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dirty="0" smtClean="0">
                          <a:ln>
                            <a:noFill/>
                          </a:ln>
                          <a:effectLst/>
                          <a:latin typeface="Times New Roman" panose="02020603050405020304" pitchFamily="18" charset="0"/>
                          <a:cs typeface="Times New Roman" panose="02020603050405020304" pitchFamily="18" charset="0"/>
                        </a:rPr>
                        <a:t>Магнитное экранирование</a:t>
                      </a:r>
                      <a:endParaRPr kumimoji="0" lang="ru-RU" altLang="ru-RU"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2869">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smtClean="0">
                          <a:ln>
                            <a:noFill/>
                          </a:ln>
                          <a:effectLst/>
                          <a:latin typeface="Times New Roman" panose="02020603050405020304" pitchFamily="18" charset="0"/>
                          <a:cs typeface="Times New Roman" panose="02020603050405020304" pitchFamily="18" charset="0"/>
                        </a:rPr>
                        <a:t>Эффект Керра</a:t>
                      </a:r>
                      <a:endParaRPr kumimoji="0" lang="ru-RU" altLang="ru-RU" sz="2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dirty="0" smtClean="0">
                          <a:ln>
                            <a:noFill/>
                          </a:ln>
                          <a:effectLst/>
                          <a:latin typeface="Times New Roman" panose="02020603050405020304" pitchFamily="18" charset="0"/>
                          <a:cs typeface="Times New Roman" panose="02020603050405020304" pitchFamily="18" charset="0"/>
                        </a:rPr>
                        <a:t>Использование широкополосного источника света</a:t>
                      </a:r>
                      <a:endParaRPr kumimoji="0" lang="ru-RU" altLang="ru-RU"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558142">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smtClean="0">
                          <a:ln>
                            <a:noFill/>
                          </a:ln>
                          <a:effectLst/>
                          <a:latin typeface="Times New Roman" panose="02020603050405020304" pitchFamily="18" charset="0"/>
                          <a:cs typeface="Times New Roman" panose="02020603050405020304" pitchFamily="18" charset="0"/>
                        </a:rPr>
                        <a:t>Рассеяние Рэлея</a:t>
                      </a:r>
                      <a:endParaRPr kumimoji="0" lang="ru-RU" altLang="ru-RU" sz="26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panose="020B0604020202020204" pitchFamily="34" charset="0"/>
                          <a:ea typeface="Microsoft YaHei" panose="020B0503020204020204" pitchFamily="34"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panose="020B0604020202020204" pitchFamily="34" charset="0"/>
                          <a:ea typeface="Microsoft YaHei" panose="020B0503020204020204" pitchFamily="34"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panose="020B0604020202020204" pitchFamily="34" charset="0"/>
                          <a:ea typeface="Microsoft YaHei" panose="020B0503020204020204" pitchFamily="34"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panose="02020603050405020304" pitchFamily="18"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panose="020B0604020202020204" pitchFamily="34" charset="0"/>
                          <a:ea typeface="Microsoft YaHei" panose="020B0503020204020204" pitchFamily="34" charset="-122"/>
                        </a:defRPr>
                      </a:lvl9pPr>
                    </a:lstStyle>
                    <a:p>
                      <a:pPr marL="0" marR="0" lvl="0" indent="0" algn="ctr" defTabSz="449263" rtl="0" eaLnBrk="1" fontAlgn="base" latinLnBrk="0" hangingPunct="0">
                        <a:lnSpc>
                          <a:spcPct val="95000"/>
                        </a:lnSpc>
                        <a:spcBef>
                          <a:spcPct val="0"/>
                        </a:spcBef>
                        <a:spcAft>
                          <a:spcPct val="0"/>
                        </a:spcAft>
                        <a:buClr>
                          <a:srgbClr val="000000"/>
                        </a:buClr>
                        <a:buSzPct val="100000"/>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ru-RU" altLang="ru-RU" sz="2600" u="none" strike="noStrike" cap="none" normalizeH="0" baseline="0" dirty="0" smtClean="0">
                          <a:ln>
                            <a:noFill/>
                          </a:ln>
                          <a:effectLst/>
                          <a:latin typeface="Times New Roman" panose="02020603050405020304" pitchFamily="18" charset="0"/>
                          <a:cs typeface="Times New Roman" panose="02020603050405020304" pitchFamily="18" charset="0"/>
                        </a:rPr>
                        <a:t>Фазовая модуляция световой волны. Использование слабо интерферирующего источника света</a:t>
                      </a:r>
                      <a:endParaRPr kumimoji="0" lang="ru-RU" altLang="ru-RU" sz="2600" b="0" i="0" u="none" strike="noStrike" cap="none" normalizeH="0" baseline="0" dirty="0" smtClean="0">
                        <a:ln>
                          <a:noFill/>
                        </a:ln>
                        <a:solidFill>
                          <a:srgbClr val="000000"/>
                        </a:solidFill>
                        <a:effectLst/>
                        <a:latin typeface="Times New Roman" panose="02020603050405020304" pitchFamily="18" charset="0"/>
                        <a:cs typeface="Times New Roman" panose="02020603050405020304" pitchFamily="18" charset="0"/>
                      </a:endParaRPr>
                    </a:p>
                  </a:txBody>
                  <a:tcPr marL="90000" marR="90000" marT="63182" marB="468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8700" name="TextBox 56"/>
          <p:cNvSpPr txBox="1">
            <a:spLocks noChangeArrowheads="1"/>
          </p:cNvSpPr>
          <p:nvPr/>
        </p:nvSpPr>
        <p:spPr bwMode="auto">
          <a:xfrm>
            <a:off x="9504363" y="7094538"/>
            <a:ext cx="5191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13</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439863"/>
            <a:ext cx="4319587" cy="5219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3" name="Rectangle 2"/>
          <p:cNvSpPr>
            <a:spLocks noGrp="1" noChangeArrowheads="1"/>
          </p:cNvSpPr>
          <p:nvPr>
            <p:ph type="title"/>
          </p:nvPr>
        </p:nvSpPr>
        <p:spPr>
          <a:xfrm>
            <a:off x="0" y="173038"/>
            <a:ext cx="9899650" cy="1519237"/>
          </a:xfrm>
        </p:spPr>
        <p:txBody>
          <a:bodyPr tIns="34020"/>
          <a:lstStyle/>
          <a:p>
            <a:pPr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ru-RU" altLang="ru-RU" sz="5400" i="1" smtClean="0">
                <a:latin typeface="Times New Roman" pitchFamily="16" charset="0"/>
              </a:rPr>
              <a:t>Пределы обнаружения угловой скорости</a:t>
            </a:r>
          </a:p>
        </p:txBody>
      </p:sp>
      <p:pic>
        <p:nvPicPr>
          <p:cNvPr id="307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063" y="1587500"/>
            <a:ext cx="3779837" cy="3632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25" name="Text Box 4"/>
          <p:cNvSpPr txBox="1">
            <a:spLocks noChangeArrowheads="1"/>
          </p:cNvSpPr>
          <p:nvPr/>
        </p:nvSpPr>
        <p:spPr bwMode="auto">
          <a:xfrm>
            <a:off x="4500563" y="5510213"/>
            <a:ext cx="5599112" cy="1868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380" rIns="90000" bIns="45000"/>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2000">
                <a:solidFill>
                  <a:srgbClr val="000000"/>
                </a:solidFill>
                <a:latin typeface="Arial" charset="0"/>
                <a:ea typeface="Microsoft YaHei" charset="-122"/>
              </a:defRPr>
            </a:lvl9pPr>
          </a:lstStyle>
          <a:p>
            <a:pPr algn="just" eaLnBrk="1">
              <a:lnSpc>
                <a:spcPct val="95000"/>
              </a:lnSpc>
              <a:spcBef>
                <a:spcPts val="1200"/>
              </a:spcBef>
              <a:spcAft>
                <a:spcPts val="1000"/>
              </a:spcAft>
            </a:pPr>
            <a:r>
              <a:rPr lang="ru-RU" altLang="ru-RU" sz="2600">
                <a:latin typeface="Times New Roman" pitchFamily="16" charset="0"/>
              </a:rPr>
              <a:t>Рис.</a:t>
            </a:r>
            <a:r>
              <a:rPr lang="en-US" altLang="ru-RU" sz="2600">
                <a:latin typeface="Times New Roman" pitchFamily="16" charset="0"/>
              </a:rPr>
              <a:t>8</a:t>
            </a:r>
            <a:r>
              <a:rPr lang="ru-RU" altLang="ru-RU" sz="2600">
                <a:latin typeface="Times New Roman" pitchFamily="16" charset="0"/>
              </a:rPr>
              <a:t>, а. Чувствительность ВОГ при дробовом шуме светоприемника при оптимальной длине волокна, б. при разной длине световой волны. </a:t>
            </a:r>
          </a:p>
          <a:p>
            <a:pPr eaLnBrk="1">
              <a:spcBef>
                <a:spcPts val="1200"/>
              </a:spcBef>
              <a:spcAft>
                <a:spcPts val="1000"/>
              </a:spcAft>
            </a:pPr>
            <a:endParaRPr lang="ru-RU" altLang="ru-RU" sz="1000"/>
          </a:p>
        </p:txBody>
      </p:sp>
      <p:sp>
        <p:nvSpPr>
          <p:cNvPr id="30726" name="Text Box 5"/>
          <p:cNvSpPr txBox="1">
            <a:spLocks noChangeArrowheads="1"/>
          </p:cNvSpPr>
          <p:nvPr/>
        </p:nvSpPr>
        <p:spPr bwMode="auto">
          <a:xfrm>
            <a:off x="1285875" y="3805238"/>
            <a:ext cx="7497763"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53820" rIns="90000" bIns="45000"/>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Lst>
              <a:defRPr sz="2000">
                <a:solidFill>
                  <a:srgbClr val="000000"/>
                </a:solidFill>
                <a:latin typeface="Arial" charset="0"/>
                <a:ea typeface="Microsoft YaHei" charset="-122"/>
              </a:defRPr>
            </a:lvl9pPr>
          </a:lstStyle>
          <a:p>
            <a:pPr eaLnBrk="1">
              <a:spcBef>
                <a:spcPts val="1200"/>
              </a:spcBef>
              <a:spcAft>
                <a:spcPts val="1000"/>
              </a:spcAft>
            </a:pPr>
            <a:endParaRPr lang="ru-RU" altLang="ru-RU" sz="1000"/>
          </a:p>
          <a:p>
            <a:pPr eaLnBrk="1">
              <a:spcBef>
                <a:spcPts val="1200"/>
              </a:spcBef>
              <a:spcAft>
                <a:spcPts val="1000"/>
              </a:spcAft>
            </a:pPr>
            <a:endParaRPr lang="ru-RU" altLang="ru-RU" sz="1000"/>
          </a:p>
        </p:txBody>
      </p:sp>
      <p:sp>
        <p:nvSpPr>
          <p:cNvPr id="30727" name="TextBox 8"/>
          <p:cNvSpPr txBox="1">
            <a:spLocks noChangeArrowheads="1"/>
          </p:cNvSpPr>
          <p:nvPr/>
        </p:nvSpPr>
        <p:spPr bwMode="auto">
          <a:xfrm>
            <a:off x="9504363" y="7094538"/>
            <a:ext cx="5191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14</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a:xfrm>
            <a:off x="647700" y="2879725"/>
            <a:ext cx="9070975" cy="1519238"/>
          </a:xfrm>
        </p:spPr>
        <p:txBody>
          <a:bodyPr tIns="34020"/>
          <a:lstStyle/>
          <a:p>
            <a:pPr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ltLang="ru-RU" sz="5400" i="1" smtClean="0">
                <a:latin typeface="Times New Roman" pitchFamily="16" charset="0"/>
              </a:rPr>
              <a:t>Методы повышения чувствительности</a:t>
            </a:r>
          </a:p>
        </p:txBody>
      </p:sp>
      <p:sp>
        <p:nvSpPr>
          <p:cNvPr id="32771" name="Rectangle 2"/>
          <p:cNvSpPr>
            <a:spLocks/>
          </p:cNvSpPr>
          <p:nvPr/>
        </p:nvSpPr>
        <p:spPr bwMode="auto">
          <a:xfrm>
            <a:off x="2879725" y="5940425"/>
            <a:ext cx="4140200" cy="1260475"/>
          </a:xfrm>
          <a:prstGeom prst="rect">
            <a:avLst/>
          </a:prstGeom>
          <a:solidFill>
            <a:srgbClr val="FFFFCC">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7938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sz="2600">
                <a:latin typeface="Times New Roman" pitchFamily="16" charset="0"/>
              </a:rPr>
              <a:t>Смещение разности фаз</a:t>
            </a:r>
          </a:p>
        </p:txBody>
      </p:sp>
      <p:sp>
        <p:nvSpPr>
          <p:cNvPr id="32772" name="Rectangle 3"/>
          <p:cNvSpPr>
            <a:spLocks/>
          </p:cNvSpPr>
          <p:nvPr/>
        </p:nvSpPr>
        <p:spPr bwMode="auto">
          <a:xfrm>
            <a:off x="5759450" y="539750"/>
            <a:ext cx="4140200" cy="1260475"/>
          </a:xfrm>
          <a:prstGeom prst="rect">
            <a:avLst/>
          </a:prstGeom>
          <a:solidFill>
            <a:srgbClr val="FFFFCC">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7938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sz="2600">
                <a:latin typeface="Times New Roman" pitchFamily="16" charset="0"/>
              </a:rPr>
              <a:t>Фазовая модуляция</a:t>
            </a:r>
          </a:p>
        </p:txBody>
      </p:sp>
      <p:sp>
        <p:nvSpPr>
          <p:cNvPr id="32773" name="Rectangle 4"/>
          <p:cNvSpPr>
            <a:spLocks/>
          </p:cNvSpPr>
          <p:nvPr/>
        </p:nvSpPr>
        <p:spPr bwMode="auto">
          <a:xfrm>
            <a:off x="360363" y="539750"/>
            <a:ext cx="3959225" cy="1260475"/>
          </a:xfrm>
          <a:prstGeom prst="rect">
            <a:avLst/>
          </a:prstGeom>
          <a:solidFill>
            <a:srgbClr val="FFFFCC">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7938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sz="2600">
                <a:latin typeface="Times New Roman" pitchFamily="16" charset="0"/>
              </a:rPr>
              <a:t>Световое гетеродирование</a:t>
            </a:r>
          </a:p>
        </p:txBody>
      </p:sp>
      <p:sp>
        <p:nvSpPr>
          <p:cNvPr id="32774" name="Oval 5"/>
          <p:cNvSpPr>
            <a:spLocks noChangeArrowheads="1"/>
          </p:cNvSpPr>
          <p:nvPr/>
        </p:nvSpPr>
        <p:spPr bwMode="auto">
          <a:xfrm>
            <a:off x="1800225" y="2160588"/>
            <a:ext cx="6840538" cy="2700337"/>
          </a:xfrm>
          <a:prstGeom prst="ellipse">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itchFamily="16" charset="0"/>
              <a:buNone/>
            </a:pPr>
            <a:endParaRPr lang="ru-RU" altLang="ru-RU"/>
          </a:p>
        </p:txBody>
      </p:sp>
      <p:sp>
        <p:nvSpPr>
          <p:cNvPr id="32775" name="Line 6"/>
          <p:cNvSpPr>
            <a:spLocks noChangeShapeType="1"/>
          </p:cNvSpPr>
          <p:nvPr/>
        </p:nvSpPr>
        <p:spPr bwMode="auto">
          <a:xfrm>
            <a:off x="5040313" y="5040313"/>
            <a:ext cx="1587" cy="5397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2776" name="Line 7"/>
          <p:cNvSpPr>
            <a:spLocks noChangeShapeType="1"/>
          </p:cNvSpPr>
          <p:nvPr/>
        </p:nvSpPr>
        <p:spPr bwMode="auto">
          <a:xfrm flipV="1">
            <a:off x="7920038" y="1978025"/>
            <a:ext cx="539750" cy="542925"/>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2777" name="Line 8"/>
          <p:cNvSpPr>
            <a:spLocks noChangeShapeType="1"/>
          </p:cNvSpPr>
          <p:nvPr/>
        </p:nvSpPr>
        <p:spPr bwMode="auto">
          <a:xfrm flipH="1" flipV="1">
            <a:off x="1438275" y="1978025"/>
            <a:ext cx="542925" cy="72390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32778" name="TextBox 11"/>
          <p:cNvSpPr txBox="1">
            <a:spLocks noChangeArrowheads="1"/>
          </p:cNvSpPr>
          <p:nvPr/>
        </p:nvSpPr>
        <p:spPr bwMode="auto">
          <a:xfrm>
            <a:off x="9504363" y="7094538"/>
            <a:ext cx="5191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15</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Grp="1" noChangeArrowheads="1"/>
          </p:cNvSpPr>
          <p:nvPr>
            <p:ph type="title"/>
          </p:nvPr>
        </p:nvSpPr>
        <p:spPr>
          <a:xfrm>
            <a:off x="0" y="-179388"/>
            <a:ext cx="10260013" cy="1262063"/>
          </a:xfrm>
        </p:spPr>
        <p:txBody>
          <a:bodyPr tIns="34020"/>
          <a:lstStyle/>
          <a:p>
            <a:pPr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 pos="10134600" algn="l"/>
              </a:tabLst>
            </a:pPr>
            <a:r>
              <a:rPr lang="ru-RU" altLang="ru-RU" sz="5400" i="1" smtClean="0">
                <a:latin typeface="Times New Roman" pitchFamily="16" charset="0"/>
              </a:rPr>
              <a:t>Фазовая модуляция</a:t>
            </a:r>
          </a:p>
        </p:txBody>
      </p:sp>
      <p:sp>
        <p:nvSpPr>
          <p:cNvPr id="2" name="TextBox 1"/>
          <p:cNvSpPr txBox="1">
            <a:spLocks noRot="1" noChangeAspect="1" noMove="1" noResize="1" noEditPoints="1" noAdjustHandles="1" noChangeArrowheads="1" noChangeShapeType="1" noTextEdit="1"/>
          </p:cNvSpPr>
          <p:nvPr/>
        </p:nvSpPr>
        <p:spPr>
          <a:xfrm>
            <a:off x="381005" y="974895"/>
            <a:ext cx="7272568" cy="746808"/>
          </a:xfrm>
          <a:prstGeom prst="rect">
            <a:avLst/>
          </a:prstGeom>
          <a:blipFill rotWithShape="0">
            <a:blip r:embed="rId3"/>
            <a:stretch>
              <a:fillRect b="-1639"/>
            </a:stretch>
          </a:blipFill>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34820" name="TextBox 2"/>
          <p:cNvSpPr txBox="1">
            <a:spLocks noChangeArrowheads="1"/>
          </p:cNvSpPr>
          <p:nvPr/>
        </p:nvSpPr>
        <p:spPr bwMode="auto">
          <a:xfrm>
            <a:off x="0" y="1677988"/>
            <a:ext cx="10080625"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itchFamily="16" charset="0"/>
              <a:buNone/>
            </a:pPr>
            <a:r>
              <a:rPr lang="ru-RU" altLang="ru-RU" sz="2600">
                <a:latin typeface="Times New Roman" pitchFamily="16" charset="0"/>
                <a:cs typeface="Times New Roman" pitchFamily="16" charset="0"/>
              </a:rPr>
              <a:t>где </a:t>
            </a:r>
            <a:r>
              <a:rPr lang="en-US" altLang="ru-RU" sz="2600">
                <a:latin typeface="Times New Roman" pitchFamily="16" charset="0"/>
                <a:cs typeface="Times New Roman" pitchFamily="16" charset="0"/>
              </a:rPr>
              <a:t>S=</a:t>
            </a:r>
            <a:r>
              <a:rPr lang="el-GR" altLang="ru-RU" sz="2600">
                <a:latin typeface="Times New Roman" pitchFamily="16" charset="0"/>
                <a:cs typeface="Times New Roman" pitchFamily="16" charset="0"/>
              </a:rPr>
              <a:t>π</a:t>
            </a:r>
            <a:r>
              <a:rPr lang="en-US" altLang="ru-RU" sz="2600">
                <a:latin typeface="Times New Roman" pitchFamily="16" charset="0"/>
                <a:cs typeface="Times New Roman" pitchFamily="16" charset="0"/>
              </a:rPr>
              <a:t>R</a:t>
            </a:r>
            <a:r>
              <a:rPr lang="en-US" altLang="ru-RU" sz="2600" baseline="30000">
                <a:latin typeface="Times New Roman" pitchFamily="16" charset="0"/>
                <a:cs typeface="Times New Roman" pitchFamily="16" charset="0"/>
              </a:rPr>
              <a:t>2</a:t>
            </a:r>
            <a:r>
              <a:rPr lang="en-US" altLang="ru-RU" sz="2600">
                <a:latin typeface="Times New Roman" pitchFamily="16" charset="0"/>
                <a:cs typeface="Times New Roman" pitchFamily="16" charset="0"/>
              </a:rPr>
              <a:t> – </a:t>
            </a:r>
            <a:r>
              <a:rPr lang="ru-RU" altLang="ru-RU" sz="2600">
                <a:latin typeface="Times New Roman" pitchFamily="16" charset="0"/>
                <a:cs typeface="Times New Roman" pitchFamily="16" charset="0"/>
              </a:rPr>
              <a:t>площадь одного витка, </a:t>
            </a:r>
            <a:r>
              <a:rPr lang="en-US" altLang="ru-RU" sz="2600">
                <a:latin typeface="Times New Roman" pitchFamily="16" charset="0"/>
                <a:cs typeface="Times New Roman" pitchFamily="16" charset="0"/>
              </a:rPr>
              <a:t>N – </a:t>
            </a:r>
            <a:r>
              <a:rPr lang="ru-RU" altLang="ru-RU" sz="2600">
                <a:latin typeface="Times New Roman" pitchFamily="16" charset="0"/>
                <a:cs typeface="Times New Roman" pitchFamily="16" charset="0"/>
              </a:rPr>
              <a:t>число витков, </a:t>
            </a:r>
            <a:r>
              <a:rPr lang="en-US" altLang="ru-RU" sz="2600">
                <a:latin typeface="Times New Roman" pitchFamily="16" charset="0"/>
                <a:cs typeface="Times New Roman" pitchFamily="16" charset="0"/>
              </a:rPr>
              <a:t>R – </a:t>
            </a:r>
            <a:r>
              <a:rPr lang="ru-RU" altLang="ru-RU" sz="2600">
                <a:latin typeface="Times New Roman" pitchFamily="16" charset="0"/>
                <a:cs typeface="Times New Roman" pitchFamily="16" charset="0"/>
              </a:rPr>
              <a:t>радиус витка, </a:t>
            </a:r>
            <a:r>
              <a:rPr lang="en-US" altLang="ru-RU" sz="2600">
                <a:latin typeface="Times New Roman" pitchFamily="16" charset="0"/>
                <a:cs typeface="Times New Roman" pitchFamily="16" charset="0"/>
              </a:rPr>
              <a:t>L=2</a:t>
            </a:r>
            <a:r>
              <a:rPr lang="el-GR" altLang="ru-RU" sz="2600">
                <a:latin typeface="Times New Roman" pitchFamily="16" charset="0"/>
                <a:cs typeface="Times New Roman" pitchFamily="16" charset="0"/>
              </a:rPr>
              <a:t>π</a:t>
            </a:r>
            <a:r>
              <a:rPr lang="en-US" altLang="ru-RU" sz="2600">
                <a:latin typeface="Times New Roman" pitchFamily="16" charset="0"/>
                <a:cs typeface="Times New Roman" pitchFamily="16" charset="0"/>
              </a:rPr>
              <a:t>RN – </a:t>
            </a:r>
            <a:r>
              <a:rPr lang="ru-RU" altLang="ru-RU" sz="2600">
                <a:latin typeface="Times New Roman" pitchFamily="16" charset="0"/>
                <a:cs typeface="Times New Roman" pitchFamily="16" charset="0"/>
              </a:rPr>
              <a:t>общая длина многовитковой катушки. </a:t>
            </a:r>
          </a:p>
        </p:txBody>
      </p:sp>
      <p:sp>
        <p:nvSpPr>
          <p:cNvPr id="4" name="TextBox 3"/>
          <p:cNvSpPr txBox="1">
            <a:spLocks noRot="1" noChangeAspect="1" noMove="1" noResize="1" noEditPoints="1" noAdjustHandles="1" noChangeArrowheads="1" noChangeShapeType="1" noTextEdit="1"/>
          </p:cNvSpPr>
          <p:nvPr/>
        </p:nvSpPr>
        <p:spPr>
          <a:xfrm>
            <a:off x="376509" y="2476518"/>
            <a:ext cx="8135369" cy="780727"/>
          </a:xfrm>
          <a:prstGeom prst="rect">
            <a:avLst/>
          </a:prstGeom>
          <a:blipFill rotWithShape="0">
            <a:blip r:embed="rId4"/>
            <a:stretch>
              <a:fillRect b="-1563"/>
            </a:stretch>
          </a:blipFill>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34822" name="TextBox 4"/>
          <p:cNvSpPr txBox="1">
            <a:spLocks noChangeArrowheads="1"/>
          </p:cNvSpPr>
          <p:nvPr/>
        </p:nvSpPr>
        <p:spPr bwMode="auto">
          <a:xfrm>
            <a:off x="12700" y="3257550"/>
            <a:ext cx="10080625"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itchFamily="16" charset="0"/>
              <a:buNone/>
            </a:pPr>
            <a:r>
              <a:rPr lang="ru-RU" altLang="ru-RU" sz="2600">
                <a:latin typeface="Times New Roman" pitchFamily="16" charset="0"/>
                <a:cs typeface="Times New Roman" pitchFamily="16" charset="0"/>
              </a:rPr>
              <a:t>где </a:t>
            </a:r>
            <a:r>
              <a:rPr lang="el-GR" altLang="ru-RU" sz="2600">
                <a:latin typeface="Times New Roman" pitchFamily="16" charset="0"/>
                <a:cs typeface="Times New Roman" pitchFamily="16" charset="0"/>
              </a:rPr>
              <a:t>ω</a:t>
            </a:r>
            <a:r>
              <a:rPr lang="ru-RU" altLang="ru-RU" sz="2600">
                <a:latin typeface="Times New Roman" pitchFamily="16" charset="0"/>
                <a:cs typeface="Times New Roman" pitchFamily="16" charset="0"/>
              </a:rPr>
              <a:t>=2</a:t>
            </a:r>
            <a:r>
              <a:rPr lang="el-GR" altLang="ru-RU" sz="2600">
                <a:latin typeface="Times New Roman" pitchFamily="16" charset="0"/>
                <a:cs typeface="Times New Roman" pitchFamily="16" charset="0"/>
              </a:rPr>
              <a:t>πν</a:t>
            </a:r>
            <a:r>
              <a:rPr lang="ru-RU" altLang="ru-RU" sz="2600">
                <a:latin typeface="Times New Roman" pitchFamily="16" charset="0"/>
                <a:cs typeface="Times New Roman" pitchFamily="16" charset="0"/>
              </a:rPr>
              <a:t>, </a:t>
            </a:r>
            <a:r>
              <a:rPr lang="en-US" altLang="ru-RU" sz="2600">
                <a:latin typeface="Times New Roman" pitchFamily="16" charset="0"/>
                <a:cs typeface="Times New Roman" pitchFamily="16" charset="0"/>
              </a:rPr>
              <a:t>v – </a:t>
            </a:r>
            <a:r>
              <a:rPr lang="ru-RU" altLang="ru-RU" sz="2600">
                <a:latin typeface="Times New Roman" pitchFamily="16" charset="0"/>
                <a:cs typeface="Times New Roman" pitchFamily="16" charset="0"/>
              </a:rPr>
              <a:t>оптическая частота; А</a:t>
            </a:r>
            <a:r>
              <a:rPr lang="ru-RU" altLang="ru-RU" sz="2600" baseline="-25000">
                <a:latin typeface="Times New Roman" pitchFamily="16" charset="0"/>
                <a:cs typeface="Times New Roman" pitchFamily="16" charset="0"/>
              </a:rPr>
              <a:t>1</a:t>
            </a:r>
            <a:r>
              <a:rPr lang="ru-RU" altLang="ru-RU" sz="2600">
                <a:latin typeface="Times New Roman" pitchFamily="16" charset="0"/>
                <a:cs typeface="Times New Roman" pitchFamily="16" charset="0"/>
              </a:rPr>
              <a:t>, А</a:t>
            </a:r>
            <a:r>
              <a:rPr lang="ru-RU" altLang="ru-RU" sz="2600" baseline="-25000">
                <a:latin typeface="Times New Roman" pitchFamily="16" charset="0"/>
                <a:cs typeface="Times New Roman" pitchFamily="16" charset="0"/>
              </a:rPr>
              <a:t>2</a:t>
            </a:r>
            <a:r>
              <a:rPr lang="ru-RU" altLang="ru-RU" sz="2600">
                <a:latin typeface="Times New Roman" pitchFamily="16" charset="0"/>
                <a:cs typeface="Times New Roman" pitchFamily="16" charset="0"/>
              </a:rPr>
              <a:t> – амплитуды колебаний встречных волн на выходе ВКИ, Ф</a:t>
            </a:r>
            <a:r>
              <a:rPr lang="en-US" altLang="ru-RU" sz="2600" baseline="-25000">
                <a:latin typeface="Times New Roman" pitchFamily="16" charset="0"/>
                <a:cs typeface="Times New Roman" pitchFamily="16" charset="0"/>
              </a:rPr>
              <a:t>s</a:t>
            </a:r>
            <a:r>
              <a:rPr lang="en-US" altLang="ru-RU" sz="2600">
                <a:latin typeface="Times New Roman" pitchFamily="16" charset="0"/>
                <a:cs typeface="Times New Roman" pitchFamily="16" charset="0"/>
              </a:rPr>
              <a:t> – </a:t>
            </a:r>
            <a:r>
              <a:rPr lang="ru-RU" altLang="ru-RU" sz="2600">
                <a:latin typeface="Times New Roman" pitchFamily="16" charset="0"/>
                <a:cs typeface="Times New Roman" pitchFamily="16" charset="0"/>
              </a:rPr>
              <a:t>фаза Саньяка, при условии, что начальная фаза колебаний равна нулю.</a:t>
            </a:r>
          </a:p>
        </p:txBody>
      </p:sp>
      <p:sp>
        <p:nvSpPr>
          <p:cNvPr id="34823" name="TextBox 5"/>
          <p:cNvSpPr txBox="1">
            <a:spLocks noChangeArrowheads="1"/>
          </p:cNvSpPr>
          <p:nvPr/>
        </p:nvSpPr>
        <p:spPr bwMode="auto">
          <a:xfrm>
            <a:off x="0" y="4465638"/>
            <a:ext cx="9653588"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itchFamily="16" charset="0"/>
              <a:buNone/>
            </a:pPr>
            <a:r>
              <a:rPr lang="ru-RU" altLang="ru-RU" sz="2600">
                <a:latin typeface="Times New Roman" pitchFamily="16" charset="0"/>
                <a:cs typeface="Times New Roman" pitchFamily="16" charset="0"/>
              </a:rPr>
              <a:t>Интенсивность излучения фотодетектора</a:t>
            </a:r>
            <a:r>
              <a:rPr lang="en-US" altLang="ru-RU" sz="2600">
                <a:latin typeface="Times New Roman" pitchFamily="16" charset="0"/>
                <a:cs typeface="Times New Roman" pitchFamily="16" charset="0"/>
              </a:rPr>
              <a:t>:</a:t>
            </a:r>
            <a:endParaRPr lang="ru-RU" altLang="ru-RU" sz="2600">
              <a:latin typeface="Times New Roman" pitchFamily="16" charset="0"/>
              <a:cs typeface="Times New Roman" pitchFamily="16" charset="0"/>
            </a:endParaRPr>
          </a:p>
        </p:txBody>
      </p:sp>
      <p:sp>
        <p:nvSpPr>
          <p:cNvPr id="9" name="TextBox 8"/>
          <p:cNvSpPr txBox="1">
            <a:spLocks noRot="1" noChangeAspect="1" noMove="1" noResize="1" noEditPoints="1" noAdjustHandles="1" noChangeArrowheads="1" noChangeShapeType="1" noTextEdit="1"/>
          </p:cNvSpPr>
          <p:nvPr/>
        </p:nvSpPr>
        <p:spPr>
          <a:xfrm>
            <a:off x="376509" y="4963234"/>
            <a:ext cx="6649513" cy="377091"/>
          </a:xfrm>
          <a:prstGeom prst="rect">
            <a:avLst/>
          </a:prstGeom>
          <a:blipFill rotWithShape="0">
            <a:blip r:embed="rId5"/>
            <a:stretch>
              <a:fillRect l="-550" t="-6452" r="-1100" b="-40323"/>
            </a:stretch>
          </a:blipFill>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10" name="TextBox 9"/>
          <p:cNvSpPr txBox="1">
            <a:spLocks noRot="1" noChangeAspect="1" noMove="1" noResize="1" noEditPoints="1" noAdjustHandles="1" noChangeArrowheads="1" noChangeShapeType="1" noTextEdit="1"/>
          </p:cNvSpPr>
          <p:nvPr/>
        </p:nvSpPr>
        <p:spPr>
          <a:xfrm>
            <a:off x="-1" y="5340325"/>
            <a:ext cx="10080625" cy="1362937"/>
          </a:xfrm>
          <a:prstGeom prst="rect">
            <a:avLst/>
          </a:prstGeom>
          <a:blipFill rotWithShape="0">
            <a:blip r:embed="rId6"/>
            <a:stretch>
              <a:fillRect l="-1088" t="-5804" r="-1028" b="-4911"/>
            </a:stretch>
          </a:blipFill>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12" name="TextBox 11"/>
          <p:cNvSpPr txBox="1">
            <a:spLocks noRot="1" noChangeAspect="1" noMove="1" noResize="1" noEditPoints="1" noAdjustHandles="1" noChangeArrowheads="1" noChangeShapeType="1" noTextEdit="1"/>
          </p:cNvSpPr>
          <p:nvPr/>
        </p:nvSpPr>
        <p:spPr>
          <a:xfrm>
            <a:off x="376509" y="6807132"/>
            <a:ext cx="3890039" cy="696666"/>
          </a:xfrm>
          <a:prstGeom prst="rect">
            <a:avLst/>
          </a:prstGeom>
          <a:blipFill rotWithShape="0">
            <a:blip r:embed="rId7"/>
            <a:stretch>
              <a:fillRect b="-877"/>
            </a:stretch>
          </a:blipFill>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34827" name="TextBox 17"/>
          <p:cNvSpPr txBox="1">
            <a:spLocks noChangeArrowheads="1"/>
          </p:cNvSpPr>
          <p:nvPr/>
        </p:nvSpPr>
        <p:spPr bwMode="auto">
          <a:xfrm>
            <a:off x="9504363" y="7094538"/>
            <a:ext cx="5191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16</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0338" y="3600450"/>
            <a:ext cx="7019925" cy="2997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663" y="179388"/>
            <a:ext cx="6313487" cy="2522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6868" name="Text Box 3"/>
          <p:cNvSpPr txBox="1">
            <a:spLocks noChangeArrowheads="1"/>
          </p:cNvSpPr>
          <p:nvPr/>
        </p:nvSpPr>
        <p:spPr bwMode="auto">
          <a:xfrm>
            <a:off x="0" y="2725738"/>
            <a:ext cx="9359900" cy="2549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6380" rIns="0" bIns="0"/>
          <a:lstStyle>
            <a:lvl1pPr marL="431800" indent="-323850">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000">
                <a:solidFill>
                  <a:srgbClr val="000000"/>
                </a:solidFill>
                <a:latin typeface="Arial" charset="0"/>
                <a:ea typeface="Microsoft YaHei" charset="-122"/>
              </a:defRPr>
            </a:lvl9pPr>
          </a:lstStyle>
          <a:p>
            <a:pPr algn="just" eaLnBrk="1">
              <a:lnSpc>
                <a:spcPct val="95000"/>
              </a:lnSpc>
              <a:buSzPct val="45000"/>
              <a:buFont typeface="Wingdings" charset="2"/>
              <a:buNone/>
            </a:pPr>
            <a:r>
              <a:rPr lang="ru-RU" altLang="ru-RU" sz="2600">
                <a:latin typeface="Times New Roman" pitchFamily="16" charset="0"/>
              </a:rPr>
              <a:t>Рис.</a:t>
            </a:r>
            <a:r>
              <a:rPr lang="en-US" altLang="ru-RU" sz="2600">
                <a:latin typeface="Times New Roman" pitchFamily="16" charset="0"/>
              </a:rPr>
              <a:t>9</a:t>
            </a:r>
            <a:r>
              <a:rPr lang="ru-RU" altLang="ru-RU" sz="2600">
                <a:latin typeface="Times New Roman" pitchFamily="16" charset="0"/>
              </a:rPr>
              <a:t>. Изменение интенсивности суммарного излучения в зависимости от фазы Саньяка, обусловленной вращением.</a:t>
            </a:r>
          </a:p>
        </p:txBody>
      </p:sp>
      <p:sp>
        <p:nvSpPr>
          <p:cNvPr id="36869" name="Text Box 6"/>
          <p:cNvSpPr txBox="1">
            <a:spLocks noChangeArrowheads="1"/>
          </p:cNvSpPr>
          <p:nvPr/>
        </p:nvSpPr>
        <p:spPr bwMode="auto">
          <a:xfrm>
            <a:off x="2368550" y="6645275"/>
            <a:ext cx="8459788" cy="1193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16380" rIns="0" bIns="0"/>
          <a:lstStyle>
            <a:lvl1pPr marL="431800" indent="-323850">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Lst>
              <a:defRPr sz="2000">
                <a:solidFill>
                  <a:srgbClr val="000000"/>
                </a:solidFill>
                <a:latin typeface="Arial" charset="0"/>
                <a:ea typeface="Microsoft YaHei" charset="-122"/>
              </a:defRPr>
            </a:lvl9pPr>
          </a:lstStyle>
          <a:p>
            <a:pPr algn="just" eaLnBrk="1">
              <a:lnSpc>
                <a:spcPct val="95000"/>
              </a:lnSpc>
              <a:buSzPct val="45000"/>
              <a:buFont typeface="Wingdings" charset="2"/>
              <a:buNone/>
            </a:pPr>
            <a:r>
              <a:rPr lang="ru-RU" altLang="ru-RU" sz="2600">
                <a:latin typeface="Times New Roman" pitchFamily="16" charset="0"/>
              </a:rPr>
              <a:t>Рис.</a:t>
            </a:r>
            <a:r>
              <a:rPr lang="en-US" altLang="ru-RU" sz="2600">
                <a:latin typeface="Times New Roman" pitchFamily="16" charset="0"/>
              </a:rPr>
              <a:t>10</a:t>
            </a:r>
            <a:r>
              <a:rPr lang="ru-RU" altLang="ru-RU" sz="2600">
                <a:latin typeface="Times New Roman" pitchFamily="16" charset="0"/>
              </a:rPr>
              <a:t>.Образование смещённой фазовой модуляции</a:t>
            </a:r>
          </a:p>
        </p:txBody>
      </p:sp>
      <p:sp>
        <p:nvSpPr>
          <p:cNvPr id="2" name="TextBox 1"/>
          <p:cNvSpPr txBox="1">
            <a:spLocks noRot="1" noChangeAspect="1" noMove="1" noResize="1" noEditPoints="1" noAdjustHandles="1" noChangeArrowheads="1" noChangeShapeType="1" noTextEdit="1"/>
          </p:cNvSpPr>
          <p:nvPr/>
        </p:nvSpPr>
        <p:spPr>
          <a:xfrm>
            <a:off x="5754762" y="963006"/>
            <a:ext cx="4207819" cy="836126"/>
          </a:xfrm>
          <a:prstGeom prst="rect">
            <a:avLst/>
          </a:prstGeom>
          <a:blipFill rotWithShape="0">
            <a:blip r:embed="rId5"/>
            <a:stretch>
              <a:fillRect b="-1460"/>
            </a:stretch>
          </a:blipFill>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3" name="TextBox 2"/>
          <p:cNvSpPr txBox="1">
            <a:spLocks noRot="1" noChangeAspect="1" noMove="1" noResize="1" noEditPoints="1" noAdjustHandles="1" noChangeArrowheads="1" noChangeShapeType="1" noTextEdit="1"/>
          </p:cNvSpPr>
          <p:nvPr/>
        </p:nvSpPr>
        <p:spPr>
          <a:xfrm>
            <a:off x="4392240" y="132079"/>
            <a:ext cx="5592813" cy="372090"/>
          </a:xfrm>
          <a:prstGeom prst="rect">
            <a:avLst/>
          </a:prstGeom>
          <a:blipFill rotWithShape="0">
            <a:blip r:embed="rId6"/>
            <a:stretch>
              <a:fillRect l="-763" t="-4918" r="-1418" b="-39344"/>
            </a:stretch>
          </a:blipFill>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36872" name="TextBox 3"/>
          <p:cNvSpPr txBox="1">
            <a:spLocks noChangeArrowheads="1"/>
          </p:cNvSpPr>
          <p:nvPr/>
        </p:nvSpPr>
        <p:spPr bwMode="auto">
          <a:xfrm>
            <a:off x="149225" y="4960938"/>
            <a:ext cx="43211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ru-RU" altLang="ru-RU" sz="2600">
                <a:latin typeface="Times New Roman" pitchFamily="16" charset="0"/>
                <a:cs typeface="Times New Roman" pitchFamily="16" charset="0"/>
              </a:rPr>
              <a:t>Модуляция смещения </a:t>
            </a:r>
            <a:r>
              <a:rPr lang="el-GR" altLang="ru-RU" sz="2600">
                <a:latin typeface="Times New Roman" pitchFamily="16" charset="0"/>
                <a:cs typeface="Times New Roman" pitchFamily="16" charset="0"/>
              </a:rPr>
              <a:t>Δϕ</a:t>
            </a:r>
            <a:r>
              <a:rPr lang="en-US" altLang="ru-RU" sz="2600" baseline="-25000">
                <a:latin typeface="Times New Roman" pitchFamily="16" charset="0"/>
                <a:cs typeface="Times New Roman" pitchFamily="16" charset="0"/>
              </a:rPr>
              <a:t>m</a:t>
            </a:r>
            <a:r>
              <a:rPr lang="en-US" altLang="ru-RU" sz="2600">
                <a:latin typeface="Times New Roman" pitchFamily="16" charset="0"/>
                <a:cs typeface="Times New Roman" pitchFamily="16" charset="0"/>
              </a:rPr>
              <a:t>(t):</a:t>
            </a:r>
            <a:endParaRPr lang="ru-RU" altLang="ru-RU" sz="2600">
              <a:latin typeface="Times New Roman" pitchFamily="16" charset="0"/>
              <a:cs typeface="Times New Roman" pitchFamily="16" charset="0"/>
            </a:endParaRPr>
          </a:p>
        </p:txBody>
      </p:sp>
      <p:sp>
        <p:nvSpPr>
          <p:cNvPr id="5" name="TextBox 4"/>
          <p:cNvSpPr txBox="1">
            <a:spLocks noRot="1" noChangeAspect="1" noMove="1" noResize="1" noEditPoints="1" noAdjustHandles="1" noChangeArrowheads="1" noChangeShapeType="1" noTextEdit="1"/>
          </p:cNvSpPr>
          <p:nvPr/>
        </p:nvSpPr>
        <p:spPr>
          <a:xfrm>
            <a:off x="159206" y="5451630"/>
            <a:ext cx="5455468" cy="429028"/>
          </a:xfrm>
          <a:prstGeom prst="rect">
            <a:avLst/>
          </a:prstGeom>
          <a:blipFill rotWithShape="0">
            <a:blip r:embed="rId7"/>
            <a:stretch>
              <a:fillRect/>
            </a:stretch>
          </a:blipFill>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36874" name="TextBox 5"/>
          <p:cNvSpPr txBox="1">
            <a:spLocks noChangeArrowheads="1"/>
          </p:cNvSpPr>
          <p:nvPr/>
        </p:nvSpPr>
        <p:spPr bwMode="auto">
          <a:xfrm>
            <a:off x="149225" y="5834063"/>
            <a:ext cx="3598863"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ru-RU" altLang="ru-RU" sz="2600">
                <a:latin typeface="Times New Roman" pitchFamily="16" charset="0"/>
                <a:cs typeface="Times New Roman" pitchFamily="16" charset="0"/>
              </a:rPr>
              <a:t>Сигнал интерференции:</a:t>
            </a:r>
          </a:p>
        </p:txBody>
      </p:sp>
      <p:sp>
        <p:nvSpPr>
          <p:cNvPr id="17" name="TextBox 16"/>
          <p:cNvSpPr txBox="1">
            <a:spLocks noRot="1" noChangeAspect="1" noMove="1" noResize="1" noEditPoints="1" noAdjustHandles="1" noChangeArrowheads="1" noChangeShapeType="1" noTextEdit="1"/>
          </p:cNvSpPr>
          <p:nvPr/>
        </p:nvSpPr>
        <p:spPr>
          <a:xfrm>
            <a:off x="199126" y="6241344"/>
            <a:ext cx="6254020" cy="372090"/>
          </a:xfrm>
          <a:prstGeom prst="rect">
            <a:avLst/>
          </a:prstGeom>
          <a:blipFill rotWithShape="0">
            <a:blip r:embed="rId8"/>
            <a:stretch>
              <a:fillRect l="-682" t="-4918" r="-1170" b="-39344"/>
            </a:stretch>
          </a:blipFill>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36876" name="TextBox 17"/>
          <p:cNvSpPr txBox="1">
            <a:spLocks noChangeArrowheads="1"/>
          </p:cNvSpPr>
          <p:nvPr/>
        </p:nvSpPr>
        <p:spPr bwMode="auto">
          <a:xfrm>
            <a:off x="9504363" y="7094538"/>
            <a:ext cx="5191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17</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
          <p:cNvSpPr>
            <a:spLocks noGrp="1" noChangeArrowheads="1"/>
          </p:cNvSpPr>
          <p:nvPr>
            <p:ph type="title"/>
          </p:nvPr>
        </p:nvSpPr>
        <p:spPr>
          <a:xfrm>
            <a:off x="468313" y="177800"/>
            <a:ext cx="9070975" cy="1262063"/>
          </a:xfrm>
        </p:spPr>
        <p:txBody>
          <a:bodyPr tIns="38808"/>
          <a:lstStyle/>
          <a:p>
            <a:pPr eaLnBrk="1">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ltLang="ru-RU" smtClean="0"/>
              <a:t>заключение</a:t>
            </a:r>
          </a:p>
        </p:txBody>
      </p:sp>
      <p:sp>
        <p:nvSpPr>
          <p:cNvPr id="38915" name="Rectangle 2"/>
          <p:cNvSpPr>
            <a:spLocks noGrp="1" noChangeArrowheads="1"/>
          </p:cNvSpPr>
          <p:nvPr>
            <p:ph type="body" idx="1"/>
          </p:nvPr>
        </p:nvSpPr>
        <p:spPr>
          <a:xfrm>
            <a:off x="539750" y="1439863"/>
            <a:ext cx="8869363" cy="6300787"/>
          </a:xfrm>
        </p:spPr>
        <p:txBody>
          <a:bodyPr tIns="16380"/>
          <a:lstStyle/>
          <a:p>
            <a:pPr algn="just"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ltLang="ru-RU" sz="2600" smtClean="0">
                <a:latin typeface="Times New Roman" pitchFamily="16" charset="0"/>
              </a:rPr>
              <a:t> Благодаря методу фазовой модуляции достигнута разрешающая способность и стабильность нулевой точки в соответствии с требованиями инерциальной навигации. С помощью метода изменения частоты и светового гетеродинирования реализован широкий динамический диапазон и стабильный масштабный коэффициент. </a:t>
            </a:r>
          </a:p>
          <a:p>
            <a:pPr algn="just"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ltLang="ru-RU" sz="2600" smtClean="0">
                <a:latin typeface="Times New Roman" pitchFamily="16" charset="0"/>
              </a:rPr>
              <a:t> Волоконно-оптические гироскопы  пригодны не только в навигации, но и в других областях, например, для контроля движения бура при бурении нефтяных скважин. Если увеличить диаметр кольца из оптического волокна, удлинить интервал интегрирования выходного сигнала, то можно повысить чувствительность, что позволит использовать гироскоп для прогноза погоды, измерения флюктуаций собственного вращения Земли и др.</a:t>
            </a:r>
          </a:p>
        </p:txBody>
      </p:sp>
      <p:sp>
        <p:nvSpPr>
          <p:cNvPr id="38916" name="TextBox 5"/>
          <p:cNvSpPr txBox="1">
            <a:spLocks noChangeArrowheads="1"/>
          </p:cNvSpPr>
          <p:nvPr/>
        </p:nvSpPr>
        <p:spPr bwMode="auto">
          <a:xfrm>
            <a:off x="9504363" y="7094538"/>
            <a:ext cx="5191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18</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360363"/>
            <a:ext cx="9359900" cy="68405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0963" name="TextBox 4"/>
          <p:cNvSpPr txBox="1">
            <a:spLocks noChangeArrowheads="1"/>
          </p:cNvSpPr>
          <p:nvPr/>
        </p:nvSpPr>
        <p:spPr bwMode="auto">
          <a:xfrm>
            <a:off x="9504363" y="7094538"/>
            <a:ext cx="519112"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19</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5940425"/>
            <a:ext cx="2160588" cy="1439863"/>
          </a:xfrm>
          <a:prstGeom prst="rect">
            <a:avLst/>
          </a:prstGeom>
          <a:blipFill dpi="0" rotWithShape="0">
            <a:blip r:embed="rId4">
              <a:alphaModFix amt="50000"/>
            </a:blip>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9425" y="5400675"/>
            <a:ext cx="1800225" cy="1512888"/>
          </a:xfrm>
          <a:prstGeom prst="rect">
            <a:avLst/>
          </a:prstGeom>
          <a:blipFill dpi="0" rotWithShape="0">
            <a:blip r:embed="rId4">
              <a:alphaModFix amt="50000"/>
            </a:blip>
            <a:srcRect/>
            <a:tile tx="0" ty="0" sx="100000" sy="100000" flip="none" algn="tl"/>
          </a:blip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0363" y="179388"/>
            <a:ext cx="1439862" cy="14398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4" name="Rectangle 4"/>
          <p:cNvSpPr>
            <a:spLocks noGrp="1" noChangeArrowheads="1"/>
          </p:cNvSpPr>
          <p:nvPr>
            <p:ph type="title"/>
          </p:nvPr>
        </p:nvSpPr>
        <p:spPr>
          <a:xfrm>
            <a:off x="468313" y="-1588"/>
            <a:ext cx="9070975" cy="1262063"/>
          </a:xfrm>
        </p:spPr>
        <p:txBody>
          <a:bodyPr tIns="34020"/>
          <a:lstStyle/>
          <a:p>
            <a:pPr eaLnBrk="1">
              <a:lnSpc>
                <a:spcPct val="95000"/>
              </a:lnSpc>
              <a:buFont typeface="Times New Roman" panose="02020603050405020304" pitchFamily="18"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a:pPr>
            <a:r>
              <a:rPr lang="ru-RU" altLang="ru-RU" sz="5400" i="1" smtClean="0">
                <a:effectLst>
                  <a:outerShdw blurRad="38100" dist="38100" dir="2700000" algn="tl">
                    <a:srgbClr val="C0C0C0"/>
                  </a:outerShdw>
                </a:effectLst>
                <a:latin typeface="Times New Roman" panose="02020603050405020304" pitchFamily="18" charset="0"/>
              </a:rPr>
              <a:t>Гироскопы</a:t>
            </a:r>
          </a:p>
        </p:txBody>
      </p:sp>
      <p:sp>
        <p:nvSpPr>
          <p:cNvPr id="6150" name="Line 5"/>
          <p:cNvSpPr>
            <a:spLocks noChangeShapeType="1"/>
          </p:cNvSpPr>
          <p:nvPr/>
        </p:nvSpPr>
        <p:spPr bwMode="auto">
          <a:xfrm flipH="1">
            <a:off x="3057525" y="1079500"/>
            <a:ext cx="723900" cy="360363"/>
          </a:xfrm>
          <a:prstGeom prst="line">
            <a:avLst/>
          </a:prstGeom>
          <a:noFill/>
          <a:ln w="36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151" name="Line 6"/>
          <p:cNvSpPr>
            <a:spLocks noChangeShapeType="1"/>
          </p:cNvSpPr>
          <p:nvPr/>
        </p:nvSpPr>
        <p:spPr bwMode="auto">
          <a:xfrm>
            <a:off x="6300788" y="1079500"/>
            <a:ext cx="720725" cy="360363"/>
          </a:xfrm>
          <a:prstGeom prst="line">
            <a:avLst/>
          </a:prstGeom>
          <a:noFill/>
          <a:ln w="36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152" name="Rectangle 7"/>
          <p:cNvSpPr>
            <a:spLocks/>
          </p:cNvSpPr>
          <p:nvPr/>
        </p:nvSpPr>
        <p:spPr bwMode="auto">
          <a:xfrm>
            <a:off x="5759450" y="1619250"/>
            <a:ext cx="3419475" cy="1079500"/>
          </a:xfrm>
          <a:prstGeom prst="rect">
            <a:avLst/>
          </a:prstGeom>
          <a:solidFill>
            <a:srgbClr val="FFFFCC">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Оптические</a:t>
            </a:r>
          </a:p>
        </p:txBody>
      </p:sp>
      <p:sp>
        <p:nvSpPr>
          <p:cNvPr id="6153" name="Rectangle 8"/>
          <p:cNvSpPr>
            <a:spLocks/>
          </p:cNvSpPr>
          <p:nvPr/>
        </p:nvSpPr>
        <p:spPr bwMode="auto">
          <a:xfrm>
            <a:off x="900113" y="1619250"/>
            <a:ext cx="3419475" cy="1079500"/>
          </a:xfrm>
          <a:prstGeom prst="rect">
            <a:avLst/>
          </a:prstGeom>
          <a:solidFill>
            <a:srgbClr val="FFFFCC">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Механические</a:t>
            </a:r>
          </a:p>
        </p:txBody>
      </p:sp>
      <p:sp>
        <p:nvSpPr>
          <p:cNvPr id="6154" name="Line 9"/>
          <p:cNvSpPr>
            <a:spLocks noChangeShapeType="1"/>
          </p:cNvSpPr>
          <p:nvPr/>
        </p:nvSpPr>
        <p:spPr bwMode="auto">
          <a:xfrm flipH="1">
            <a:off x="5578475" y="2879725"/>
            <a:ext cx="363538" cy="360363"/>
          </a:xfrm>
          <a:prstGeom prst="line">
            <a:avLst/>
          </a:prstGeom>
          <a:noFill/>
          <a:ln w="36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155" name="Rectangle 10"/>
          <p:cNvSpPr>
            <a:spLocks/>
          </p:cNvSpPr>
          <p:nvPr/>
        </p:nvSpPr>
        <p:spPr bwMode="auto">
          <a:xfrm>
            <a:off x="7199313" y="4500563"/>
            <a:ext cx="2519362" cy="720725"/>
          </a:xfrm>
          <a:prstGeom prst="rect">
            <a:avLst/>
          </a:prstGeom>
          <a:solidFill>
            <a:srgbClr val="FFFFCC">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Лазерные</a:t>
            </a:r>
          </a:p>
        </p:txBody>
      </p:sp>
      <p:sp>
        <p:nvSpPr>
          <p:cNvPr id="6156" name="Rectangle 11"/>
          <p:cNvSpPr>
            <a:spLocks/>
          </p:cNvSpPr>
          <p:nvPr/>
        </p:nvSpPr>
        <p:spPr bwMode="auto">
          <a:xfrm>
            <a:off x="3779838" y="3419475"/>
            <a:ext cx="4319587" cy="720725"/>
          </a:xfrm>
          <a:prstGeom prst="rect">
            <a:avLst/>
          </a:prstGeom>
          <a:solidFill>
            <a:srgbClr val="FFFFCC">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Волоконно-оптические</a:t>
            </a:r>
          </a:p>
        </p:txBody>
      </p:sp>
      <p:sp>
        <p:nvSpPr>
          <p:cNvPr id="6157" name="Line 12"/>
          <p:cNvSpPr>
            <a:spLocks noChangeShapeType="1"/>
          </p:cNvSpPr>
          <p:nvPr/>
        </p:nvSpPr>
        <p:spPr bwMode="auto">
          <a:xfrm>
            <a:off x="8820150" y="2879725"/>
            <a:ext cx="1588" cy="1260475"/>
          </a:xfrm>
          <a:prstGeom prst="line">
            <a:avLst/>
          </a:prstGeom>
          <a:noFill/>
          <a:ln w="360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pic>
        <p:nvPicPr>
          <p:cNvPr id="6158"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3600450"/>
            <a:ext cx="2551113" cy="3060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59"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0200" y="4378325"/>
            <a:ext cx="1619250" cy="13827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160" name="TextBox 1"/>
          <p:cNvSpPr txBox="1">
            <a:spLocks noChangeArrowheads="1"/>
          </p:cNvSpPr>
          <p:nvPr/>
        </p:nvSpPr>
        <p:spPr bwMode="auto">
          <a:xfrm>
            <a:off x="9610725" y="-1588"/>
            <a:ext cx="35083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ru-RU" altLang="ru-RU" sz="2600">
                <a:latin typeface="Times New Roman" pitchFamily="16" charset="0"/>
                <a:cs typeface="Times New Roman" pitchFamily="16" charset="0"/>
              </a:rPr>
              <a:t>2</a:t>
            </a: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Grp="1" noChangeArrowheads="1"/>
          </p:cNvSpPr>
          <p:nvPr>
            <p:ph type="title"/>
          </p:nvPr>
        </p:nvSpPr>
        <p:spPr>
          <a:xfrm>
            <a:off x="144463" y="-38100"/>
            <a:ext cx="9070975" cy="1262063"/>
          </a:xfrm>
        </p:spPr>
        <p:txBody>
          <a:bodyPr tIns="34200"/>
          <a:lstStyle/>
          <a:p>
            <a:pPr eaLnBrk="1">
              <a:lnSpc>
                <a:spcPct val="95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5400" i="1" smtClean="0">
                <a:latin typeface="Times New Roman" pitchFamily="16" charset="0"/>
              </a:rPr>
              <a:t>Список литературы</a:t>
            </a:r>
          </a:p>
        </p:txBody>
      </p:sp>
      <p:sp>
        <p:nvSpPr>
          <p:cNvPr id="43011" name="Text Box 2"/>
          <p:cNvSpPr txBox="1">
            <a:spLocks noChangeArrowheads="1"/>
          </p:cNvSpPr>
          <p:nvPr/>
        </p:nvSpPr>
        <p:spPr bwMode="auto">
          <a:xfrm>
            <a:off x="287338" y="1079500"/>
            <a:ext cx="9575800" cy="604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lstStyle>
            <a:lvl1pPr>
              <a:lnSpc>
                <a:spcPct val="93000"/>
              </a:lnSpc>
              <a:spcAft>
                <a:spcPts val="1413"/>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sz="2000">
                <a:solidFill>
                  <a:srgbClr val="000000"/>
                </a:solidFill>
                <a:latin typeface="Arial" charset="0"/>
                <a:ea typeface="Microsoft YaHei" charset="-122"/>
              </a:defRPr>
            </a:lvl9pPr>
          </a:lstStyle>
          <a:p>
            <a:pPr eaLnBrk="1">
              <a:spcAft>
                <a:spcPct val="0"/>
              </a:spcAft>
              <a:buSzPct val="45000"/>
              <a:buFont typeface="Wingdings" charset="2"/>
              <a:buChar char=""/>
            </a:pPr>
            <a:r>
              <a:rPr lang="ru-RU" altLang="ru-RU" sz="2000"/>
              <a:t> </a:t>
            </a:r>
            <a:r>
              <a:rPr lang="ru-RU" altLang="ru-RU" sz="2000">
                <a:latin typeface="Times New Roman" pitchFamily="16" charset="0"/>
              </a:rPr>
              <a:t>   Бутусов, М.М. Волоконная оптика и приборостроение / М.М. Бутусов, С.Л. Галкин, С.П. Оробинский; - Ленинград: Машиностроение, 1987. – 328с. : ил., табл.</a:t>
            </a:r>
          </a:p>
          <a:p>
            <a:pPr eaLnBrk="1">
              <a:spcAft>
                <a:spcPct val="0"/>
              </a:spcAft>
              <a:buSzPct val="45000"/>
              <a:buFont typeface="Wingdings" charset="2"/>
              <a:buChar char=""/>
            </a:pPr>
            <a:r>
              <a:rPr lang="ru-RU" altLang="ru-RU" sz="2000">
                <a:latin typeface="Times New Roman" pitchFamily="16" charset="0"/>
              </a:rPr>
              <a:t> Georges Sagnac. Sur la preuve de la réalité de l’éther lumineux par l’expérience de l’interférographe tournant // Comptes Rendus, 157: 1410-1413. 22 décembre 1913</a:t>
            </a:r>
            <a:r>
              <a:rPr lang="ru-RU" altLang="ru-RU" sz="2000" b="1">
                <a:latin typeface="Times New Roman" pitchFamily="16" charset="0"/>
              </a:rPr>
              <a:t>.</a:t>
            </a:r>
          </a:p>
          <a:p>
            <a:pPr eaLnBrk="1">
              <a:spcAft>
                <a:spcPct val="0"/>
              </a:spcAft>
              <a:buSzPct val="45000"/>
              <a:buFont typeface="Wingdings" charset="2"/>
              <a:buChar char=""/>
            </a:pPr>
            <a:r>
              <a:rPr lang="ru-RU" altLang="ru-RU" sz="2000" b="1">
                <a:latin typeface="Times New Roman" pitchFamily="16" charset="0"/>
              </a:rPr>
              <a:t>  </a:t>
            </a:r>
            <a:r>
              <a:rPr lang="ru-RU" altLang="ru-RU" sz="2000">
                <a:latin typeface="Times New Roman" pitchFamily="16" charset="0"/>
              </a:rPr>
              <a:t>Новиков, А. В. Принцип работы волоконно-оптического гироскопа / А. В. Новиков //Интерэкспо Гео-Сибирь. – 2006. – Т. 4. – С. 4.</a:t>
            </a:r>
          </a:p>
          <a:p>
            <a:pPr eaLnBrk="1">
              <a:spcAft>
                <a:spcPct val="0"/>
              </a:spcAft>
              <a:buSzPct val="45000"/>
              <a:buFont typeface="Wingdings" charset="2"/>
              <a:buChar char=""/>
            </a:pPr>
            <a:r>
              <a:rPr lang="ru-RU" altLang="ru-RU" sz="2000">
                <a:latin typeface="Times New Roman" pitchFamily="16" charset="0"/>
              </a:rPr>
              <a:t> Карасев, В. В. Эволюция гироскопа / В. В. Карасев, Н.В. Вовченко//Научные труды Дальрыбвтуз. – 2009. – Т. 21. – вып. 7. – С. 355–365.</a:t>
            </a:r>
          </a:p>
          <a:p>
            <a:pPr eaLnBrk="1">
              <a:spcAft>
                <a:spcPct val="0"/>
              </a:spcAft>
              <a:buSzPct val="45000"/>
              <a:buFont typeface="Wingdings" charset="2"/>
              <a:buChar char=""/>
            </a:pPr>
            <a:r>
              <a:rPr lang="ru-RU" altLang="ru-RU" sz="1800"/>
              <a:t> </a:t>
            </a:r>
            <a:r>
              <a:rPr lang="ru-RU" altLang="ru-RU" sz="2000">
                <a:latin typeface="Times New Roman" pitchFamily="16" charset="0"/>
              </a:rPr>
              <a:t>Филатов, Ю. В. Волоконно-оптический гироскоп: учеб. Пособие ;. – Спб.. СПбГЭЕУ-ЛЭТИ , 2003. – 52 с. : ил., табл.</a:t>
            </a:r>
          </a:p>
          <a:p>
            <a:pPr eaLnBrk="1">
              <a:spcAft>
                <a:spcPct val="0"/>
              </a:spcAft>
              <a:buSzPct val="45000"/>
              <a:buFont typeface="Wingdings" charset="2"/>
              <a:buChar char=""/>
            </a:pPr>
            <a:r>
              <a:rPr lang="ru-RU" altLang="ru-RU" sz="2000">
                <a:latin typeface="Times New Roman" pitchFamily="16" charset="0"/>
              </a:rPr>
              <a:t> Филатов, Ю. В. Оптические гироскопы; Гос. Научный центр  Рос. ФедерацииЦНИИ  «Электроприбор». – Санкт-Петербург: Изд-во СПб., ГНЦ РФ ЦНИИ "Электроприбор", 2005. – 139 с. : ил., табл.</a:t>
            </a:r>
          </a:p>
          <a:p>
            <a:pPr eaLnBrk="1">
              <a:spcAft>
                <a:spcPct val="0"/>
              </a:spcAft>
              <a:buSzPct val="45000"/>
              <a:buFont typeface="Wingdings" charset="2"/>
              <a:buChar char=""/>
            </a:pPr>
            <a:r>
              <a:rPr lang="ru-RU" altLang="ru-RU" sz="2000">
                <a:latin typeface="Times New Roman" pitchFamily="16" charset="0"/>
              </a:rPr>
              <a:t> Коркишко, Ю. Н. Бесплатформенные инерциальные навигационные системы на основе волоконно-оптических гироскопов/ Ю. Н. Коркишко, В.А. Фёдоров, В.Е. Прилуцкий, В.Г. Пономарёв и др. //Гироскопия и навигация. – 2014. – Т. 1. – вып. 84. – С. 75–82.</a:t>
            </a:r>
          </a:p>
          <a:p>
            <a:pPr eaLnBrk="1">
              <a:spcAft>
                <a:spcPct val="0"/>
              </a:spcAft>
              <a:buSzPct val="45000"/>
              <a:buFont typeface="Wingdings" charset="2"/>
              <a:buChar char=""/>
            </a:pPr>
            <a:r>
              <a:rPr lang="ru-RU" altLang="ru-RU" sz="2000">
                <a:latin typeface="Times New Roman" pitchFamily="16" charset="0"/>
              </a:rPr>
              <a:t> Коркишко, Ю. Н. Волоконно-оптический гироскоп навигационного класса точности/ Ю. Н. Коркишко, В.А. Фёдоров, В.Е. Прилуцкий, В.Г. Пономарёв и др. //Гироскопия и навигация. – 2008. – Т. 1. – С. 71–81.</a:t>
            </a:r>
          </a:p>
          <a:p>
            <a:pPr eaLnBrk="1">
              <a:spcAft>
                <a:spcPct val="0"/>
              </a:spcAft>
              <a:buClrTx/>
              <a:buSzTx/>
              <a:buFontTx/>
              <a:buNone/>
            </a:pPr>
            <a:endParaRPr lang="ru-RU" altLang="ru-RU" sz="2000">
              <a:latin typeface="Times New Roman" pitchFamily="16" charset="0"/>
            </a:endParaRP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63" y="3600450"/>
            <a:ext cx="2519362" cy="34194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5" name="Rectangle 2"/>
          <p:cNvSpPr>
            <a:spLocks/>
          </p:cNvSpPr>
          <p:nvPr/>
        </p:nvSpPr>
        <p:spPr bwMode="auto">
          <a:xfrm>
            <a:off x="360363" y="360363"/>
            <a:ext cx="4500562" cy="900112"/>
          </a:xfrm>
          <a:prstGeom prst="rect">
            <a:avLst/>
          </a:prstGeom>
          <a:solidFill>
            <a:srgbClr val="FFFFCC">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Механические гироскопы</a:t>
            </a:r>
          </a:p>
        </p:txBody>
      </p:sp>
      <p:sp>
        <p:nvSpPr>
          <p:cNvPr id="8196" name="Rectangle 3"/>
          <p:cNvSpPr>
            <a:spLocks/>
          </p:cNvSpPr>
          <p:nvPr/>
        </p:nvSpPr>
        <p:spPr bwMode="auto">
          <a:xfrm>
            <a:off x="179388" y="179388"/>
            <a:ext cx="4859337" cy="7199312"/>
          </a:xfrm>
          <a:prstGeom prst="rect">
            <a:avLst/>
          </a:prstGeom>
          <a:solidFill>
            <a:srgbClr val="00AE00">
              <a:alpha val="0"/>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itchFamily="16" charset="0"/>
              <a:buNone/>
            </a:pPr>
            <a:endParaRPr lang="ru-RU" altLang="ru-RU"/>
          </a:p>
        </p:txBody>
      </p:sp>
      <p:sp>
        <p:nvSpPr>
          <p:cNvPr id="8197" name="Rectangle 4"/>
          <p:cNvSpPr>
            <a:spLocks/>
          </p:cNvSpPr>
          <p:nvPr/>
        </p:nvSpPr>
        <p:spPr bwMode="auto">
          <a:xfrm>
            <a:off x="5219700" y="179388"/>
            <a:ext cx="4679950" cy="7199312"/>
          </a:xfrm>
          <a:prstGeom prst="rect">
            <a:avLst/>
          </a:prstGeom>
          <a:solidFill>
            <a:srgbClr val="00AE00">
              <a:alpha val="0"/>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itchFamily="16" charset="0"/>
              <a:buNone/>
            </a:pPr>
            <a:endParaRPr lang="ru-RU" altLang="ru-RU"/>
          </a:p>
        </p:txBody>
      </p:sp>
      <p:sp>
        <p:nvSpPr>
          <p:cNvPr id="8198" name="Rectangle 5"/>
          <p:cNvSpPr>
            <a:spLocks/>
          </p:cNvSpPr>
          <p:nvPr/>
        </p:nvSpPr>
        <p:spPr bwMode="auto">
          <a:xfrm>
            <a:off x="5940425" y="360363"/>
            <a:ext cx="3419475" cy="900112"/>
          </a:xfrm>
          <a:prstGeom prst="rect">
            <a:avLst/>
          </a:prstGeom>
          <a:solidFill>
            <a:srgbClr val="FFFFCC">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Оптические</a:t>
            </a:r>
          </a:p>
        </p:txBody>
      </p:sp>
      <p:sp>
        <p:nvSpPr>
          <p:cNvPr id="8199" name="Text Box 6"/>
          <p:cNvSpPr txBox="1">
            <a:spLocks noChangeArrowheads="1"/>
          </p:cNvSpPr>
          <p:nvPr/>
        </p:nvSpPr>
        <p:spPr bwMode="auto">
          <a:xfrm>
            <a:off x="360363" y="1439863"/>
            <a:ext cx="4679950" cy="236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79380" rIns="108000" bIns="63000"/>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9pPr>
          </a:lstStyle>
          <a:p>
            <a:pPr eaLnBrk="1">
              <a:lnSpc>
                <a:spcPct val="95000"/>
              </a:lnSpc>
              <a:spcAft>
                <a:spcPct val="0"/>
              </a:spcAft>
            </a:pPr>
            <a:r>
              <a:rPr lang="ru-RU" altLang="ru-RU" sz="2600" b="1">
                <a:latin typeface="Times New Roman" pitchFamily="16" charset="0"/>
              </a:rPr>
              <a:t>Недостатки:</a:t>
            </a:r>
          </a:p>
          <a:p>
            <a:pPr algn="just" eaLnBrk="1">
              <a:lnSpc>
                <a:spcPct val="95000"/>
              </a:lnSpc>
              <a:spcAft>
                <a:spcPct val="0"/>
              </a:spcAft>
              <a:buSzPct val="48000"/>
              <a:buFont typeface="Times New Roman" pitchFamily="16" charset="0"/>
              <a:buBlip>
                <a:blip r:embed="rId4"/>
              </a:buBlip>
            </a:pPr>
            <a:r>
              <a:rPr lang="ru-RU" altLang="ru-RU" sz="2600" b="1">
                <a:latin typeface="Times New Roman" pitchFamily="16" charset="0"/>
              </a:rPr>
              <a:t> </a:t>
            </a:r>
            <a:r>
              <a:rPr lang="ru-RU" altLang="ru-RU" sz="2600">
                <a:latin typeface="Times New Roman" pitchFamily="16" charset="0"/>
              </a:rPr>
              <a:t>Уникальные подшибники.</a:t>
            </a:r>
          </a:p>
          <a:p>
            <a:pPr algn="just" eaLnBrk="1">
              <a:lnSpc>
                <a:spcPct val="95000"/>
              </a:lnSpc>
              <a:spcAft>
                <a:spcPct val="0"/>
              </a:spcAft>
              <a:buSzPct val="48000"/>
              <a:buFont typeface="Times New Roman" pitchFamily="16" charset="0"/>
              <a:buBlip>
                <a:blip r:embed="rId4"/>
              </a:buBlip>
            </a:pPr>
            <a:r>
              <a:rPr lang="ru-RU" altLang="ru-RU" sz="2600">
                <a:latin typeface="Times New Roman" pitchFamily="16" charset="0"/>
              </a:rPr>
              <a:t> Предельная балансировка.</a:t>
            </a:r>
          </a:p>
          <a:p>
            <a:pPr algn="just" eaLnBrk="1">
              <a:lnSpc>
                <a:spcPct val="95000"/>
              </a:lnSpc>
              <a:spcAft>
                <a:spcPct val="0"/>
              </a:spcAft>
              <a:buSzPct val="48000"/>
              <a:buFont typeface="Times New Roman" pitchFamily="16" charset="0"/>
              <a:buBlip>
                <a:blip r:embed="rId4"/>
              </a:buBlip>
            </a:pPr>
            <a:r>
              <a:rPr lang="ru-RU" altLang="ru-RU" sz="2600">
                <a:latin typeface="Times New Roman" pitchFamily="16" charset="0"/>
              </a:rPr>
              <a:t> Из-за влияния трения в осях. происходит уход гироскопа.</a:t>
            </a:r>
          </a:p>
          <a:p>
            <a:pPr eaLnBrk="1">
              <a:lnSpc>
                <a:spcPct val="95000"/>
              </a:lnSpc>
              <a:spcAft>
                <a:spcPct val="0"/>
              </a:spcAft>
              <a:buClrTx/>
              <a:buSzTx/>
              <a:buFontTx/>
              <a:buNone/>
            </a:pPr>
            <a:endParaRPr lang="ru-RU" altLang="ru-RU" sz="2600" b="1">
              <a:latin typeface="Times New Roman" pitchFamily="16" charset="0"/>
            </a:endParaRPr>
          </a:p>
        </p:txBody>
      </p:sp>
      <p:sp>
        <p:nvSpPr>
          <p:cNvPr id="8200" name="Text Box 7"/>
          <p:cNvSpPr txBox="1">
            <a:spLocks noChangeArrowheads="1"/>
          </p:cNvSpPr>
          <p:nvPr/>
        </p:nvSpPr>
        <p:spPr bwMode="auto">
          <a:xfrm>
            <a:off x="5219700" y="1414463"/>
            <a:ext cx="4679950" cy="496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6000">
                <a:solidFill>
                  <a:srgbClr val="000000"/>
                </a:solidFill>
                <a:round/>
                <a:headEnd/>
                <a:tailEnd type="triangl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 tIns="79380" rIns="108000" bIns="63000"/>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Lst>
              <a:defRPr sz="2000">
                <a:solidFill>
                  <a:srgbClr val="000000"/>
                </a:solidFill>
                <a:latin typeface="Arial" charset="0"/>
                <a:ea typeface="Microsoft YaHei" charset="-122"/>
              </a:defRPr>
            </a:lvl9pPr>
          </a:lstStyle>
          <a:p>
            <a:pPr eaLnBrk="1">
              <a:lnSpc>
                <a:spcPct val="95000"/>
              </a:lnSpc>
              <a:spcAft>
                <a:spcPct val="0"/>
              </a:spcAft>
            </a:pPr>
            <a:r>
              <a:rPr lang="ru-RU" altLang="ru-RU" sz="2600" b="1">
                <a:latin typeface="Times New Roman" pitchFamily="16" charset="0"/>
              </a:rPr>
              <a:t>Преимущества:</a:t>
            </a:r>
          </a:p>
          <a:p>
            <a:pPr eaLnBrk="1">
              <a:lnSpc>
                <a:spcPct val="95000"/>
              </a:lnSpc>
              <a:spcAft>
                <a:spcPct val="0"/>
              </a:spcAft>
              <a:buSzPct val="48000"/>
              <a:buFont typeface="Times New Roman" pitchFamily="16" charset="0"/>
              <a:buBlip>
                <a:blip r:embed="rId5"/>
              </a:buBlip>
            </a:pPr>
            <a:r>
              <a:rPr lang="ru-RU" altLang="ru-RU" sz="2600">
                <a:latin typeface="Times New Roman" pitchFamily="16" charset="0"/>
              </a:rPr>
              <a:t> Удобные для управления вых. сигналы.</a:t>
            </a:r>
          </a:p>
          <a:p>
            <a:pPr eaLnBrk="1">
              <a:lnSpc>
                <a:spcPct val="95000"/>
              </a:lnSpc>
              <a:spcAft>
                <a:spcPct val="0"/>
              </a:spcAft>
              <a:buSzPct val="48000"/>
              <a:buFont typeface="Times New Roman" pitchFamily="16" charset="0"/>
              <a:buBlip>
                <a:blip r:embed="rId5"/>
              </a:buBlip>
            </a:pPr>
            <a:r>
              <a:rPr lang="ru-RU" altLang="ru-RU" sz="2600">
                <a:latin typeface="Times New Roman" pitchFamily="16" charset="0"/>
              </a:rPr>
              <a:t> Высокая точность и чувствительность.</a:t>
            </a:r>
          </a:p>
          <a:p>
            <a:pPr eaLnBrk="1">
              <a:lnSpc>
                <a:spcPct val="95000"/>
              </a:lnSpc>
              <a:spcAft>
                <a:spcPct val="0"/>
              </a:spcAft>
              <a:buSzPct val="48000"/>
              <a:buFont typeface="Times New Roman" pitchFamily="16" charset="0"/>
              <a:buBlip>
                <a:blip r:embed="rId5"/>
              </a:buBlip>
            </a:pPr>
            <a:r>
              <a:rPr lang="ru-RU" altLang="ru-RU" sz="2600">
                <a:latin typeface="Times New Roman" pitchFamily="16" charset="0"/>
              </a:rPr>
              <a:t> Малые габариты и масса.</a:t>
            </a:r>
          </a:p>
          <a:p>
            <a:pPr eaLnBrk="1">
              <a:lnSpc>
                <a:spcPct val="95000"/>
              </a:lnSpc>
              <a:spcAft>
                <a:spcPct val="0"/>
              </a:spcAft>
              <a:buSzPct val="48000"/>
              <a:buFont typeface="Times New Roman" pitchFamily="16" charset="0"/>
              <a:buBlip>
                <a:blip r:embed="rId5"/>
              </a:buBlip>
            </a:pPr>
            <a:r>
              <a:rPr lang="ru-RU" altLang="ru-RU" sz="2600">
                <a:latin typeface="Times New Roman" pitchFamily="16" charset="0"/>
              </a:rPr>
              <a:t> Большой диапазон измеряемых угловых скоростей (1 град/ч до 300 град/с).</a:t>
            </a:r>
          </a:p>
          <a:p>
            <a:pPr eaLnBrk="1">
              <a:lnSpc>
                <a:spcPct val="95000"/>
              </a:lnSpc>
              <a:spcAft>
                <a:spcPct val="0"/>
              </a:spcAft>
              <a:buSzPct val="48000"/>
            </a:pPr>
            <a:endParaRPr lang="ru-RU" altLang="ru-RU" sz="2600">
              <a:latin typeface="Times New Roman" pitchFamily="16" charset="0"/>
            </a:endParaRPr>
          </a:p>
          <a:p>
            <a:pPr algn="just" eaLnBrk="1">
              <a:lnSpc>
                <a:spcPct val="95000"/>
              </a:lnSpc>
              <a:spcAft>
                <a:spcPct val="0"/>
              </a:spcAft>
              <a:buSzPct val="48000"/>
            </a:pPr>
            <a:endParaRPr lang="ru-RU" altLang="ru-RU" sz="2600">
              <a:latin typeface="Times New Roman" pitchFamily="16" charset="0"/>
            </a:endParaRPr>
          </a:p>
          <a:p>
            <a:pPr algn="just" eaLnBrk="1">
              <a:lnSpc>
                <a:spcPct val="95000"/>
              </a:lnSpc>
              <a:spcAft>
                <a:spcPct val="0"/>
              </a:spcAft>
              <a:buSzPct val="48000"/>
            </a:pPr>
            <a:endParaRPr lang="ru-RU" altLang="ru-RU" sz="2600">
              <a:latin typeface="Times New Roman" pitchFamily="16" charset="0"/>
            </a:endParaRPr>
          </a:p>
          <a:p>
            <a:pPr eaLnBrk="1">
              <a:lnSpc>
                <a:spcPct val="95000"/>
              </a:lnSpc>
              <a:spcAft>
                <a:spcPct val="0"/>
              </a:spcAft>
              <a:buClrTx/>
              <a:buSzTx/>
              <a:buFontTx/>
              <a:buNone/>
            </a:pPr>
            <a:endParaRPr lang="ru-RU" altLang="ru-RU" sz="2600" b="1">
              <a:latin typeface="Times New Roman" pitchFamily="16" charset="0"/>
            </a:endParaRPr>
          </a:p>
        </p:txBody>
      </p:sp>
      <p:sp>
        <p:nvSpPr>
          <p:cNvPr id="8201" name="Rectangle 8"/>
          <p:cNvSpPr>
            <a:spLocks/>
          </p:cNvSpPr>
          <p:nvPr/>
        </p:nvSpPr>
        <p:spPr bwMode="auto">
          <a:xfrm>
            <a:off x="2879725" y="5400675"/>
            <a:ext cx="6840538" cy="1800225"/>
          </a:xfrm>
          <a:prstGeom prst="rect">
            <a:avLst/>
          </a:prstGeom>
          <a:solidFill>
            <a:srgbClr val="FFFFCC"/>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7938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Lst>
              <a:defRPr sz="2000">
                <a:solidFill>
                  <a:srgbClr val="000000"/>
                </a:solidFill>
                <a:latin typeface="Arial" charset="0"/>
                <a:ea typeface="Microsoft YaHei" charset="-122"/>
              </a:defRPr>
            </a:lvl9pPr>
          </a:lstStyle>
          <a:p>
            <a:pPr algn="ctr" eaLnBrk="1">
              <a:lnSpc>
                <a:spcPct val="95000"/>
              </a:lnSpc>
              <a:spcAft>
                <a:spcPct val="0"/>
              </a:spcAft>
            </a:pPr>
            <a:endParaRPr lang="ru-RU" altLang="ru-RU" sz="2600">
              <a:latin typeface="Times New Roman" pitchFamily="16" charset="0"/>
            </a:endParaRPr>
          </a:p>
          <a:p>
            <a:pPr algn="ctr" eaLnBrk="1">
              <a:lnSpc>
                <a:spcPct val="95000"/>
              </a:lnSpc>
              <a:spcAft>
                <a:spcPct val="0"/>
              </a:spcAft>
            </a:pPr>
            <a:endParaRPr lang="ru-RU" altLang="ru-RU" sz="2600">
              <a:latin typeface="Times New Roman" pitchFamily="16" charset="0"/>
            </a:endParaRPr>
          </a:p>
          <a:p>
            <a:pPr algn="ctr" eaLnBrk="1">
              <a:lnSpc>
                <a:spcPct val="95000"/>
              </a:lnSpc>
              <a:spcAft>
                <a:spcPct val="0"/>
              </a:spcAft>
            </a:pPr>
            <a:r>
              <a:rPr lang="ru-RU" altLang="ru-RU" sz="2600">
                <a:latin typeface="Times New Roman" pitchFamily="16" charset="0"/>
              </a:rPr>
              <a:t>Оптические гироскопы имеют преимущества  </a:t>
            </a:r>
          </a:p>
          <a:p>
            <a:pPr algn="ctr" eaLnBrk="1">
              <a:lnSpc>
                <a:spcPct val="95000"/>
              </a:lnSpc>
              <a:spcAft>
                <a:spcPct val="0"/>
              </a:spcAft>
            </a:pPr>
            <a:r>
              <a:rPr lang="ru-RU" altLang="ru-RU" sz="2600">
                <a:latin typeface="Times New Roman" pitchFamily="16" charset="0"/>
              </a:rPr>
              <a:t>из-за того, что у них нет движущихся деталей, </a:t>
            </a:r>
          </a:p>
          <a:p>
            <a:pPr algn="ctr" eaLnBrk="1">
              <a:lnSpc>
                <a:spcPct val="95000"/>
              </a:lnSpc>
              <a:spcAft>
                <a:spcPct val="0"/>
              </a:spcAft>
            </a:pPr>
            <a:r>
              <a:rPr lang="ru-RU" altLang="ru-RU" sz="2600">
                <a:latin typeface="Times New Roman" pitchFamily="16" charset="0"/>
              </a:rPr>
              <a:t>что обеспечивает им высокую надёжность </a:t>
            </a:r>
          </a:p>
          <a:p>
            <a:pPr algn="ctr" eaLnBrk="1">
              <a:lnSpc>
                <a:spcPct val="95000"/>
              </a:lnSpc>
              <a:spcAft>
                <a:spcPct val="0"/>
              </a:spcAft>
            </a:pPr>
            <a:endParaRPr lang="ru-RU" altLang="ru-RU" sz="2600">
              <a:latin typeface="Times New Roman" pitchFamily="16" charset="0"/>
            </a:endParaRPr>
          </a:p>
          <a:p>
            <a:pPr algn="ctr" eaLnBrk="1">
              <a:lnSpc>
                <a:spcPct val="95000"/>
              </a:lnSpc>
              <a:spcAft>
                <a:spcPct val="0"/>
              </a:spcAft>
            </a:pPr>
            <a:endParaRPr lang="ru-RU" altLang="ru-RU" sz="2600">
              <a:latin typeface="Times New Roman" pitchFamily="16" charset="0"/>
            </a:endParaRPr>
          </a:p>
        </p:txBody>
      </p:sp>
      <p:sp>
        <p:nvSpPr>
          <p:cNvPr id="8202" name="TextBox 11"/>
          <p:cNvSpPr txBox="1">
            <a:spLocks noChangeArrowheads="1"/>
          </p:cNvSpPr>
          <p:nvPr/>
        </p:nvSpPr>
        <p:spPr bwMode="auto">
          <a:xfrm>
            <a:off x="9539288" y="182563"/>
            <a:ext cx="3508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3</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360363"/>
            <a:ext cx="9720262" cy="63007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3" name="Text Box 2"/>
          <p:cNvSpPr txBox="1">
            <a:spLocks noChangeArrowheads="1"/>
          </p:cNvSpPr>
          <p:nvPr/>
        </p:nvSpPr>
        <p:spPr bwMode="auto">
          <a:xfrm>
            <a:off x="720725" y="6840538"/>
            <a:ext cx="8783638" cy="346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60876" rIns="90000" bIns="45000"/>
          <a:lstStyle>
            <a:lvl1pPr>
              <a:lnSpc>
                <a:spcPct val="93000"/>
              </a:lnSpc>
              <a:spcAft>
                <a:spcPts val="1413"/>
              </a:spcAft>
              <a:buClr>
                <a:srgbClr val="000000"/>
              </a:buClr>
              <a:buSzPct val="100000"/>
              <a:buFont typeface="Times New Roman" pitchFamily="16" charset="0"/>
              <a:tabLst>
                <a:tab pos="723900" algn="l"/>
                <a:tab pos="14478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9pPr>
          </a:lstStyle>
          <a:p>
            <a:pPr eaLnBrk="1">
              <a:spcAft>
                <a:spcPct val="0"/>
              </a:spcAft>
            </a:pPr>
            <a:r>
              <a:rPr lang="ru-RU" altLang="ru-RU" sz="1800"/>
              <a:t>Рис.1.</a:t>
            </a:r>
            <a:r>
              <a:rPr lang="en-US" altLang="ru-RU" sz="1800"/>
              <a:t> </a:t>
            </a:r>
            <a:r>
              <a:rPr lang="ru-RU" altLang="ru-RU" sz="1800"/>
              <a:t>График, характеризующий прогноз место ВОК среди других гироскопов.</a:t>
            </a:r>
          </a:p>
        </p:txBody>
      </p:sp>
      <p:sp>
        <p:nvSpPr>
          <p:cNvPr id="10244" name="TextBox 5"/>
          <p:cNvSpPr txBox="1">
            <a:spLocks noChangeArrowheads="1"/>
          </p:cNvSpPr>
          <p:nvPr/>
        </p:nvSpPr>
        <p:spPr bwMode="auto">
          <a:xfrm>
            <a:off x="9596438" y="7062788"/>
            <a:ext cx="35242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4</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503238" y="301625"/>
            <a:ext cx="9070975" cy="1262063"/>
          </a:xfrm>
        </p:spPr>
        <p:txBody>
          <a:bodyPr tIns="34020"/>
          <a:lstStyle/>
          <a:p>
            <a:pPr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ltLang="ru-RU" sz="5400" i="1" smtClean="0">
                <a:latin typeface="Times New Roman" pitchFamily="16" charset="0"/>
              </a:rPr>
              <a:t>Интерферометр Саньяка</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39863"/>
            <a:ext cx="6300788" cy="55800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2" name="Rectangle 3"/>
          <p:cNvSpPr>
            <a:spLocks noGrp="1" noChangeArrowheads="1"/>
          </p:cNvSpPr>
          <p:nvPr>
            <p:ph type="body" idx="1"/>
          </p:nvPr>
        </p:nvSpPr>
        <p:spPr>
          <a:xfrm>
            <a:off x="5759450" y="3535363"/>
            <a:ext cx="4140200" cy="4384675"/>
          </a:xfrm>
        </p:spPr>
        <p:txBody>
          <a:bodyPr tIns="16380"/>
          <a:lstStyle/>
          <a:p>
            <a:pPr marL="431800" indent="-323850" algn="just" eaLnBrk="1">
              <a:lnSpc>
                <a:spcPct val="95000"/>
              </a:lnSpc>
              <a:buSzPct val="45000"/>
              <a:buFont typeface="Wingdings" charset="2"/>
              <a:buNone/>
              <a:tabLst>
                <a:tab pos="723900" algn="l"/>
                <a:tab pos="1447800" algn="l"/>
                <a:tab pos="2171700" algn="l"/>
                <a:tab pos="2895600" algn="l"/>
                <a:tab pos="3619500" algn="l"/>
              </a:tabLst>
            </a:pPr>
            <a:r>
              <a:rPr lang="ru-RU" altLang="ru-RU" sz="2600" smtClean="0">
                <a:latin typeface="Times New Roman" pitchFamily="16" charset="0"/>
              </a:rPr>
              <a:t>Рис.2. Схема зеркального интерферометра Саньяка.</a:t>
            </a:r>
          </a:p>
          <a:p>
            <a:pPr marL="431800" indent="-323850" algn="just" eaLnBrk="1">
              <a:lnSpc>
                <a:spcPct val="95000"/>
              </a:lnSpc>
              <a:buSzPct val="45000"/>
              <a:buFont typeface="Wingdings" charset="2"/>
              <a:buNone/>
              <a:tabLst>
                <a:tab pos="723900" algn="l"/>
                <a:tab pos="1447800" algn="l"/>
                <a:tab pos="2171700" algn="l"/>
                <a:tab pos="2895600" algn="l"/>
                <a:tab pos="3619500" algn="l"/>
              </a:tabLst>
            </a:pPr>
            <a:r>
              <a:rPr lang="ru-RU" altLang="ru-RU" sz="2600" smtClean="0">
                <a:latin typeface="Times New Roman" pitchFamily="16" charset="0"/>
              </a:rPr>
              <a:t>О - источник света, Cо - объектив микроскопа, N - призма Николя, F  фокальная плоскость коллиматора объектива C, m — отражающее зеркало. </a:t>
            </a:r>
          </a:p>
        </p:txBody>
      </p:sp>
      <p:sp>
        <p:nvSpPr>
          <p:cNvPr id="12293" name="TextBox 6"/>
          <p:cNvSpPr txBox="1">
            <a:spLocks noChangeArrowheads="1"/>
          </p:cNvSpPr>
          <p:nvPr/>
        </p:nvSpPr>
        <p:spPr bwMode="auto">
          <a:xfrm>
            <a:off x="9574213" y="6959600"/>
            <a:ext cx="3508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5</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agnac Interferomter - FOG.mp4">
            <a:hlinkClick r:id="" action="ppaction://media"/>
          </p:cNvPr>
          <p:cNvPicPr>
            <a:picLocks noRot="1" noChangeAspect="1"/>
          </p:cNvPicPr>
          <p:nvPr>
            <a:videoFile r:link="rId1"/>
          </p:nvPr>
        </p:nvPicPr>
        <p:blipFill>
          <a:blip r:embed="rId4">
            <a:extLst>
              <a:ext uri="{28A0092B-C50C-407E-A947-70E740481C1C}">
                <a14:useLocalDpi xmlns:a14="http://schemas.microsoft.com/office/drawing/2010/main" val="0"/>
              </a:ext>
            </a:extLst>
          </a:blip>
          <a:srcRect/>
          <a:stretch>
            <a:fillRect/>
          </a:stretch>
        </p:blipFill>
        <p:spPr bwMode="auto">
          <a:xfrm>
            <a:off x="287338" y="179388"/>
            <a:ext cx="9421812" cy="722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nodeType="clickPar">
                      <p:stCondLst>
                        <p:cond delay="0"/>
                      </p:stCondLst>
                      <p:childTnLst>
                        <p:par>
                          <p:cTn id="5" fill="hold" nodeType="withGroup">
                            <p:stCondLst>
                              <p:cond delay="0"/>
                            </p:stCondLst>
                            <p:childTnLst>
                              <p:par>
                                <p:cTn id="6" presetID="2" presetClass="mediacall" presetSubtype="0" fill="hold" nodeType="clickEffect">
                                  <p:stCondLst>
                                    <p:cond delay="0"/>
                                  </p:stCondLst>
                                  <p:childTnLst>
                                    <p:cmd type="call" cmd="togglePause">
                                      <p:cBhvr>
                                        <p:cTn id="7" dur="1" fill="hold"/>
                                        <p:tgtEl>
                                          <p:spTgt spid="2"/>
                                        </p:tgtEl>
                                      </p:cBhvr>
                                    </p:cmd>
                                  </p:childTnLst>
                                </p:cTn>
                              </p:par>
                            </p:childTnLst>
                          </p:cTn>
                        </p:par>
                      </p:childTnLst>
                    </p:cTn>
                  </p:par>
                </p:childTnLst>
              </p:cTn>
              <p:nextCondLst>
                <p:cond evt="onClick" delay="0">
                  <p:tgtEl>
                    <p:spTgt spid="2"/>
                  </p:tgtEl>
                </p:cond>
              </p:nextCondLst>
            </p:seq>
            <p:video>
              <p:cMediaNode vol="80000">
                <p:cTn id="8" fill="hold" display="0">
                  <p:stCondLst>
                    <p:cond delay="indefinite"/>
                  </p:stCondLst>
                </p:cTn>
                <p:tgtEl>
                  <p:spTgt spid="2"/>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079500"/>
            <a:ext cx="5580062" cy="59404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7" name="Rectangle 2"/>
          <p:cNvSpPr>
            <a:spLocks noGrp="1" noChangeArrowheads="1"/>
          </p:cNvSpPr>
          <p:nvPr>
            <p:ph type="title"/>
          </p:nvPr>
        </p:nvSpPr>
        <p:spPr>
          <a:xfrm>
            <a:off x="468313" y="179388"/>
            <a:ext cx="9070975" cy="1203325"/>
          </a:xfrm>
        </p:spPr>
        <p:txBody>
          <a:bodyPr tIns="34020"/>
          <a:lstStyle/>
          <a:p>
            <a:pPr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ltLang="ru-RU" sz="5400" i="1" smtClean="0">
                <a:latin typeface="Times New Roman" pitchFamily="16" charset="0"/>
              </a:rPr>
              <a:t>Формула Саньяка</a:t>
            </a:r>
          </a:p>
        </p:txBody>
      </p:sp>
      <p:sp>
        <p:nvSpPr>
          <p:cNvPr id="10243" name="Rectangle 3"/>
          <p:cNvSpPr>
            <a:spLocks noRot="1" noChangeAspect="1" noMove="1" noResize="1" noEditPoints="1" noAdjustHandles="1" noChangeArrowheads="1" noChangeShapeType="1" noTextEdit="1"/>
          </p:cNvSpPr>
          <p:nvPr/>
        </p:nvSpPr>
        <p:spPr bwMode="auto">
          <a:xfrm>
            <a:off x="5940425" y="1778099"/>
            <a:ext cx="3780407" cy="1101626"/>
          </a:xfrm>
          <a:prstGeom prst="rect">
            <a:avLst/>
          </a:prstGeom>
          <a:blipFill rotWithShape="0">
            <a:blip r:embed="rId4"/>
            <a:stretch>
              <a:fillRect/>
            </a:stretch>
          </a:blip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10244" name="Rectangle 4"/>
          <p:cNvSpPr>
            <a:spLocks noRot="1" noChangeAspect="1" noMove="1" noResize="1" noEditPoints="1" noAdjustHandles="1" noChangeArrowheads="1" noChangeShapeType="1" noTextEdit="1"/>
          </p:cNvSpPr>
          <p:nvPr/>
        </p:nvSpPr>
        <p:spPr bwMode="auto">
          <a:xfrm>
            <a:off x="5940425" y="3240088"/>
            <a:ext cx="3780407" cy="1079500"/>
          </a:xfrm>
          <a:prstGeom prst="rect">
            <a:avLst/>
          </a:prstGeom>
          <a:blipFill rotWithShape="0">
            <a:blip r:embed="rId5"/>
            <a:stretch>
              <a:fillRect/>
            </a:stretch>
          </a:blip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10245" name="Rectangle 5"/>
          <p:cNvSpPr>
            <a:spLocks noRot="1" noChangeAspect="1" noMove="1" noResize="1" noEditPoints="1" noAdjustHandles="1" noChangeArrowheads="1" noChangeShapeType="1" noTextEdit="1"/>
          </p:cNvSpPr>
          <p:nvPr/>
        </p:nvSpPr>
        <p:spPr bwMode="auto">
          <a:xfrm>
            <a:off x="5940425" y="4535586"/>
            <a:ext cx="3780407" cy="1044477"/>
          </a:xfrm>
          <a:prstGeom prst="rect">
            <a:avLst/>
          </a:prstGeom>
          <a:blipFill rotWithShape="0">
            <a:blip r:embed="rId6"/>
            <a:stretch>
              <a:fillRect/>
            </a:stretch>
          </a:blip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10246" name="Rectangle 6"/>
          <p:cNvSpPr>
            <a:spLocks noRot="1" noChangeAspect="1" noMove="1" noResize="1" noEditPoints="1" noAdjustHandles="1" noChangeArrowheads="1" noChangeShapeType="1" noTextEdit="1"/>
          </p:cNvSpPr>
          <p:nvPr/>
        </p:nvSpPr>
        <p:spPr bwMode="auto">
          <a:xfrm>
            <a:off x="5940425" y="5796061"/>
            <a:ext cx="3780407" cy="1044477"/>
          </a:xfrm>
          <a:prstGeom prst="rect">
            <a:avLst/>
          </a:prstGeom>
          <a:blipFill rotWithShape="0">
            <a:blip r:embed="rId7"/>
            <a:stretch>
              <a:fillRect/>
            </a:stretch>
          </a:blip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16392" name="TextBox 1"/>
          <p:cNvSpPr txBox="1">
            <a:spLocks noChangeArrowheads="1"/>
          </p:cNvSpPr>
          <p:nvPr/>
        </p:nvSpPr>
        <p:spPr bwMode="auto">
          <a:xfrm>
            <a:off x="207963" y="7004050"/>
            <a:ext cx="87836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a:lnSpc>
                <a:spcPct val="93000"/>
              </a:lnSpc>
              <a:buClr>
                <a:srgbClr val="000000"/>
              </a:buClr>
              <a:buSzPct val="100000"/>
              <a:buFont typeface="Times New Roman" pitchFamily="16" charset="0"/>
              <a:buNone/>
            </a:pPr>
            <a:r>
              <a:rPr lang="ru-RU" altLang="ru-RU" sz="2600">
                <a:latin typeface="Times New Roman" pitchFamily="16" charset="0"/>
                <a:cs typeface="Times New Roman" pitchFamily="16" charset="0"/>
              </a:rPr>
              <a:t>Рис. 3. Принцип возникновения эффекта Саньяка.</a:t>
            </a:r>
          </a:p>
        </p:txBody>
      </p:sp>
      <p:sp>
        <p:nvSpPr>
          <p:cNvPr id="16393" name="TextBox 10"/>
          <p:cNvSpPr txBox="1">
            <a:spLocks noChangeArrowheads="1"/>
          </p:cNvSpPr>
          <p:nvPr/>
        </p:nvSpPr>
        <p:spPr bwMode="auto">
          <a:xfrm>
            <a:off x="9545638" y="7034213"/>
            <a:ext cx="3508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7</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Grp="1" noChangeArrowheads="1"/>
          </p:cNvSpPr>
          <p:nvPr>
            <p:ph type="title"/>
          </p:nvPr>
        </p:nvSpPr>
        <p:spPr>
          <a:xfrm>
            <a:off x="179388" y="-1588"/>
            <a:ext cx="9899650" cy="1262063"/>
          </a:xfrm>
        </p:spPr>
        <p:txBody>
          <a:bodyPr tIns="34020"/>
          <a:lstStyle/>
          <a:p>
            <a:pPr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lang="ru-RU" altLang="ru-RU" sz="5400" i="1" smtClean="0">
                <a:latin typeface="Times New Roman" pitchFamily="16" charset="0"/>
              </a:rPr>
              <a:t>Волоконно-оптический гироскоп</a:t>
            </a: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19250"/>
            <a:ext cx="7597775" cy="46799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8436" name="Text Box 3"/>
          <p:cNvSpPr txBox="1">
            <a:spLocks noChangeArrowheads="1"/>
          </p:cNvSpPr>
          <p:nvPr/>
        </p:nvSpPr>
        <p:spPr bwMode="auto">
          <a:xfrm>
            <a:off x="179388" y="6545263"/>
            <a:ext cx="9899650" cy="833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1380" rIns="90000" bIns="45000"/>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Microsoft YaHei" charset="-122"/>
              </a:defRPr>
            </a:lvl9pPr>
          </a:lstStyle>
          <a:p>
            <a:pPr eaLnBrk="1">
              <a:lnSpc>
                <a:spcPct val="95000"/>
              </a:lnSpc>
              <a:spcAft>
                <a:spcPct val="0"/>
              </a:spcAft>
            </a:pPr>
            <a:r>
              <a:rPr lang="ru-RU" altLang="ru-RU" sz="2600">
                <a:latin typeface="Times New Roman" pitchFamily="16" charset="0"/>
              </a:rPr>
              <a:t>Рис.</a:t>
            </a:r>
            <a:r>
              <a:rPr lang="en-US" altLang="ru-RU" sz="2600">
                <a:latin typeface="Times New Roman" pitchFamily="16" charset="0"/>
              </a:rPr>
              <a:t>4</a:t>
            </a:r>
            <a:r>
              <a:rPr lang="ru-RU" altLang="ru-RU" sz="2600">
                <a:latin typeface="Times New Roman" pitchFamily="16" charset="0"/>
              </a:rPr>
              <a:t>. Принципиальная оптическая схема волоконно-оптического гироскопа</a:t>
            </a:r>
          </a:p>
        </p:txBody>
      </p:sp>
      <p:sp>
        <p:nvSpPr>
          <p:cNvPr id="11268" name="Rectangle 4"/>
          <p:cNvSpPr>
            <a:spLocks noRot="1" noChangeAspect="1" noMove="1" noResize="1" noEditPoints="1" noAdjustHandles="1" noChangeArrowheads="1" noChangeShapeType="1" noTextEdit="1"/>
          </p:cNvSpPr>
          <p:nvPr/>
        </p:nvSpPr>
        <p:spPr bwMode="auto">
          <a:xfrm>
            <a:off x="3600450" y="1277938"/>
            <a:ext cx="5741988" cy="1422400"/>
          </a:xfrm>
          <a:prstGeom prst="rect">
            <a:avLst/>
          </a:prstGeom>
          <a:blipFill rotWithShape="0">
            <a:blip r:embed="rId4"/>
            <a:stretch>
              <a:fillRect/>
            </a:stretch>
          </a:blip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r>
              <a:rPr lang="ru-RU">
                <a:noFill/>
                <a:latin typeface="Arial" panose="020B0604020202020204" pitchFamily="34" charset="0"/>
                <a:cs typeface="Arial Unicode MS" panose="020B0604020202020204" pitchFamily="34" charset="-128"/>
              </a:rPr>
              <a:t> </a:t>
            </a:r>
          </a:p>
        </p:txBody>
      </p:sp>
      <p:sp>
        <p:nvSpPr>
          <p:cNvPr id="18438" name="TextBox 7"/>
          <p:cNvSpPr txBox="1">
            <a:spLocks noChangeArrowheads="1"/>
          </p:cNvSpPr>
          <p:nvPr/>
        </p:nvSpPr>
        <p:spPr bwMode="auto">
          <a:xfrm>
            <a:off x="9577388" y="6961188"/>
            <a:ext cx="350837"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8</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Grp="1" noChangeArrowheads="1"/>
          </p:cNvSpPr>
          <p:nvPr>
            <p:ph type="title"/>
          </p:nvPr>
        </p:nvSpPr>
        <p:spPr>
          <a:xfrm>
            <a:off x="360363" y="177800"/>
            <a:ext cx="9396412" cy="901700"/>
          </a:xfrm>
        </p:spPr>
        <p:txBody>
          <a:bodyPr tIns="34020"/>
          <a:lstStyle/>
          <a:p>
            <a:pPr eaLnBrk="1">
              <a:lnSpc>
                <a:spcPct val="95000"/>
              </a:lnSpc>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pPr>
            <a:r>
              <a:rPr lang="ru-RU" altLang="ru-RU" sz="5400" i="1" smtClean="0">
                <a:latin typeface="Times New Roman" pitchFamily="16" charset="0"/>
              </a:rPr>
              <a:t>Основные составляющие ВОГ</a:t>
            </a:r>
          </a:p>
        </p:txBody>
      </p:sp>
      <p:sp>
        <p:nvSpPr>
          <p:cNvPr id="20483" name="Rectangle 2"/>
          <p:cNvSpPr>
            <a:spLocks/>
          </p:cNvSpPr>
          <p:nvPr/>
        </p:nvSpPr>
        <p:spPr bwMode="auto">
          <a:xfrm>
            <a:off x="377825" y="1260475"/>
            <a:ext cx="3222625" cy="720725"/>
          </a:xfrm>
          <a:prstGeom prst="rect">
            <a:avLst/>
          </a:prstGeom>
          <a:solidFill>
            <a:srgbClr val="FFFFCC">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излучатель</a:t>
            </a:r>
          </a:p>
        </p:txBody>
      </p:sp>
      <p:sp>
        <p:nvSpPr>
          <p:cNvPr id="20484" name="Line 3"/>
          <p:cNvSpPr>
            <a:spLocks noChangeShapeType="1"/>
          </p:cNvSpPr>
          <p:nvPr/>
        </p:nvSpPr>
        <p:spPr bwMode="auto">
          <a:xfrm>
            <a:off x="3779838" y="1619250"/>
            <a:ext cx="539750" cy="15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485" name="Line 4"/>
          <p:cNvSpPr>
            <a:spLocks noChangeShapeType="1"/>
          </p:cNvSpPr>
          <p:nvPr/>
        </p:nvSpPr>
        <p:spPr bwMode="auto">
          <a:xfrm>
            <a:off x="2700338" y="2160588"/>
            <a:ext cx="1587" cy="3603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486" name="Line 5"/>
          <p:cNvSpPr>
            <a:spLocks noChangeShapeType="1"/>
          </p:cNvSpPr>
          <p:nvPr/>
        </p:nvSpPr>
        <p:spPr bwMode="auto">
          <a:xfrm>
            <a:off x="720725" y="2160588"/>
            <a:ext cx="1588" cy="360362"/>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487" name="Rectangle 6"/>
          <p:cNvSpPr>
            <a:spLocks/>
          </p:cNvSpPr>
          <p:nvPr/>
        </p:nvSpPr>
        <p:spPr bwMode="auto">
          <a:xfrm>
            <a:off x="4500563" y="1439863"/>
            <a:ext cx="1979612" cy="720725"/>
          </a:xfrm>
          <a:prstGeom prst="rect">
            <a:avLst/>
          </a:prstGeom>
          <a:solidFill>
            <a:srgbClr val="E6E6FF">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п/п лазер</a:t>
            </a:r>
          </a:p>
        </p:txBody>
      </p:sp>
      <p:sp>
        <p:nvSpPr>
          <p:cNvPr id="20488" name="Rectangle 7"/>
          <p:cNvSpPr>
            <a:spLocks/>
          </p:cNvSpPr>
          <p:nvPr/>
        </p:nvSpPr>
        <p:spPr bwMode="auto">
          <a:xfrm>
            <a:off x="1800225" y="2700338"/>
            <a:ext cx="3240088" cy="720725"/>
          </a:xfrm>
          <a:prstGeom prst="rect">
            <a:avLst/>
          </a:prstGeom>
          <a:solidFill>
            <a:srgbClr val="E6E6FF">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Светодиоды (СД)</a:t>
            </a:r>
          </a:p>
        </p:txBody>
      </p:sp>
      <p:sp>
        <p:nvSpPr>
          <p:cNvPr id="20489" name="Rectangle 8"/>
          <p:cNvSpPr>
            <a:spLocks/>
          </p:cNvSpPr>
          <p:nvPr/>
        </p:nvSpPr>
        <p:spPr bwMode="auto">
          <a:xfrm>
            <a:off x="179388" y="2700338"/>
            <a:ext cx="1260475" cy="720725"/>
          </a:xfrm>
          <a:prstGeom prst="rect">
            <a:avLst/>
          </a:prstGeom>
          <a:solidFill>
            <a:srgbClr val="E6E6FF">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СЛД</a:t>
            </a:r>
          </a:p>
        </p:txBody>
      </p:sp>
      <p:sp>
        <p:nvSpPr>
          <p:cNvPr id="20490" name="Rectangle 9"/>
          <p:cNvSpPr>
            <a:spLocks/>
          </p:cNvSpPr>
          <p:nvPr/>
        </p:nvSpPr>
        <p:spPr bwMode="auto">
          <a:xfrm>
            <a:off x="6119813" y="3240088"/>
            <a:ext cx="3222625" cy="720725"/>
          </a:xfrm>
          <a:prstGeom prst="rect">
            <a:avLst/>
          </a:prstGeom>
          <a:solidFill>
            <a:srgbClr val="FFFFCC">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фотодетектор</a:t>
            </a:r>
          </a:p>
        </p:txBody>
      </p:sp>
      <p:sp>
        <p:nvSpPr>
          <p:cNvPr id="20491" name="Line 10"/>
          <p:cNvSpPr>
            <a:spLocks noChangeShapeType="1"/>
          </p:cNvSpPr>
          <p:nvPr/>
        </p:nvSpPr>
        <p:spPr bwMode="auto">
          <a:xfrm>
            <a:off x="8820150" y="4140200"/>
            <a:ext cx="1588" cy="5397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492" name="Line 11"/>
          <p:cNvSpPr>
            <a:spLocks noChangeShapeType="1"/>
          </p:cNvSpPr>
          <p:nvPr/>
        </p:nvSpPr>
        <p:spPr bwMode="auto">
          <a:xfrm flipH="1">
            <a:off x="7559675" y="4140200"/>
            <a:ext cx="182563" cy="17938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493" name="Rectangle 12"/>
          <p:cNvSpPr>
            <a:spLocks/>
          </p:cNvSpPr>
          <p:nvPr/>
        </p:nvSpPr>
        <p:spPr bwMode="auto">
          <a:xfrm>
            <a:off x="8099425" y="1800225"/>
            <a:ext cx="1079500" cy="720725"/>
          </a:xfrm>
          <a:prstGeom prst="rect">
            <a:avLst/>
          </a:prstGeom>
          <a:solidFill>
            <a:srgbClr val="E6E6FF">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ФД</a:t>
            </a:r>
          </a:p>
        </p:txBody>
      </p:sp>
      <p:sp>
        <p:nvSpPr>
          <p:cNvPr id="20494" name="Rectangle 13"/>
          <p:cNvSpPr>
            <a:spLocks/>
          </p:cNvSpPr>
          <p:nvPr/>
        </p:nvSpPr>
        <p:spPr bwMode="auto">
          <a:xfrm>
            <a:off x="7199313" y="5040313"/>
            <a:ext cx="2700337" cy="720725"/>
          </a:xfrm>
          <a:prstGeom prst="rect">
            <a:avLst/>
          </a:prstGeom>
          <a:solidFill>
            <a:srgbClr val="E6E6FF">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Лавинные ФД </a:t>
            </a:r>
          </a:p>
        </p:txBody>
      </p:sp>
      <p:sp>
        <p:nvSpPr>
          <p:cNvPr id="20495" name="Line 14"/>
          <p:cNvSpPr>
            <a:spLocks noChangeShapeType="1"/>
          </p:cNvSpPr>
          <p:nvPr/>
        </p:nvSpPr>
        <p:spPr bwMode="auto">
          <a:xfrm flipV="1">
            <a:off x="8820150" y="2698750"/>
            <a:ext cx="1588" cy="363538"/>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496" name="Rectangle 15"/>
          <p:cNvSpPr>
            <a:spLocks/>
          </p:cNvSpPr>
          <p:nvPr/>
        </p:nvSpPr>
        <p:spPr bwMode="auto">
          <a:xfrm>
            <a:off x="5040313" y="4140200"/>
            <a:ext cx="2160587" cy="720725"/>
          </a:xfrm>
          <a:prstGeom prst="rect">
            <a:avLst/>
          </a:prstGeom>
          <a:solidFill>
            <a:srgbClr val="E6E6FF">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p-i-n ФД</a:t>
            </a:r>
          </a:p>
        </p:txBody>
      </p:sp>
      <p:sp>
        <p:nvSpPr>
          <p:cNvPr id="20497" name="Rectangle 16"/>
          <p:cNvSpPr>
            <a:spLocks/>
          </p:cNvSpPr>
          <p:nvPr/>
        </p:nvSpPr>
        <p:spPr bwMode="auto">
          <a:xfrm>
            <a:off x="917575" y="4859338"/>
            <a:ext cx="3222625" cy="720725"/>
          </a:xfrm>
          <a:prstGeom prst="rect">
            <a:avLst/>
          </a:prstGeom>
          <a:solidFill>
            <a:srgbClr val="FFFFCC">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 pos="28956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 pos="28956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 pos="28956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 pos="28956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оптоволокно</a:t>
            </a:r>
          </a:p>
        </p:txBody>
      </p:sp>
      <p:sp>
        <p:nvSpPr>
          <p:cNvPr id="20498" name="Line 17"/>
          <p:cNvSpPr>
            <a:spLocks noChangeShapeType="1"/>
          </p:cNvSpPr>
          <p:nvPr/>
        </p:nvSpPr>
        <p:spPr bwMode="auto">
          <a:xfrm>
            <a:off x="1619250" y="5759450"/>
            <a:ext cx="1588" cy="5397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499" name="Line 18"/>
          <p:cNvSpPr>
            <a:spLocks noChangeShapeType="1"/>
          </p:cNvSpPr>
          <p:nvPr/>
        </p:nvSpPr>
        <p:spPr bwMode="auto">
          <a:xfrm>
            <a:off x="3779838" y="5759450"/>
            <a:ext cx="1587" cy="539750"/>
          </a:xfrm>
          <a:prstGeom prst="line">
            <a:avLst/>
          </a:prstGeom>
          <a:noFill/>
          <a:ln w="9525">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20500" name="Rectangle 19"/>
          <p:cNvSpPr>
            <a:spLocks/>
          </p:cNvSpPr>
          <p:nvPr/>
        </p:nvSpPr>
        <p:spPr bwMode="auto">
          <a:xfrm>
            <a:off x="179388" y="6480175"/>
            <a:ext cx="2700337" cy="720725"/>
          </a:xfrm>
          <a:prstGeom prst="rect">
            <a:avLst/>
          </a:prstGeom>
          <a:solidFill>
            <a:srgbClr val="E6E6FF">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Одномодовые </a:t>
            </a:r>
          </a:p>
        </p:txBody>
      </p:sp>
      <p:sp>
        <p:nvSpPr>
          <p:cNvPr id="20501" name="Rectangle 20"/>
          <p:cNvSpPr>
            <a:spLocks/>
          </p:cNvSpPr>
          <p:nvPr/>
        </p:nvSpPr>
        <p:spPr bwMode="auto">
          <a:xfrm>
            <a:off x="3240088" y="6480175"/>
            <a:ext cx="2879725" cy="720725"/>
          </a:xfrm>
          <a:prstGeom prst="rect">
            <a:avLst/>
          </a:prstGeom>
          <a:solidFill>
            <a:srgbClr val="E6E6FF">
              <a:alpha val="50195"/>
            </a:srgbClr>
          </a:solidFill>
          <a:ln w="36000">
            <a:solidFill>
              <a:srgbClr val="000000"/>
            </a:solidFill>
            <a:round/>
            <a:headEnd/>
            <a:tailEnd type="triangl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108000" tIns="83160" rIns="108000" bIns="63000" anchor="ctr"/>
          <a:lstStyle>
            <a:lvl1pPr>
              <a:lnSpc>
                <a:spcPct val="93000"/>
              </a:lnSpc>
              <a:spcAft>
                <a:spcPts val="1413"/>
              </a:spcAft>
              <a:buClr>
                <a:srgbClr val="000000"/>
              </a:buClr>
              <a:buSzPct val="100000"/>
              <a:buFont typeface="Times New Roman" pitchFamily="16" charset="0"/>
              <a:tabLst>
                <a:tab pos="723900" algn="l"/>
                <a:tab pos="1447800" algn="l"/>
                <a:tab pos="2171700" algn="l"/>
              </a:tabLst>
              <a:defRPr sz="3200">
                <a:solidFill>
                  <a:srgbClr val="000000"/>
                </a:solidFill>
                <a:latin typeface="Arial" charset="0"/>
                <a:ea typeface="Microsoft YaHei" charset="-122"/>
              </a:defRPr>
            </a:lvl1pPr>
            <a:lvl2pPr>
              <a:lnSpc>
                <a:spcPct val="93000"/>
              </a:lnSpc>
              <a:spcAft>
                <a:spcPts val="1138"/>
              </a:spcAft>
              <a:buClr>
                <a:srgbClr val="000000"/>
              </a:buClr>
              <a:buSzPct val="100000"/>
              <a:buFont typeface="Times New Roman" pitchFamily="16" charset="0"/>
              <a:tabLst>
                <a:tab pos="723900" algn="l"/>
                <a:tab pos="1447800" algn="l"/>
                <a:tab pos="2171700" algn="l"/>
              </a:tabLst>
              <a:defRPr sz="2800">
                <a:solidFill>
                  <a:srgbClr val="000000"/>
                </a:solidFill>
                <a:latin typeface="Arial" charset="0"/>
                <a:ea typeface="Microsoft YaHei" charset="-122"/>
              </a:defRPr>
            </a:lvl2pPr>
            <a:lvl3pPr>
              <a:lnSpc>
                <a:spcPct val="93000"/>
              </a:lnSpc>
              <a:spcAft>
                <a:spcPts val="850"/>
              </a:spcAft>
              <a:buClr>
                <a:srgbClr val="000000"/>
              </a:buClr>
              <a:buSzPct val="100000"/>
              <a:buFont typeface="Times New Roman" pitchFamily="16" charset="0"/>
              <a:tabLst>
                <a:tab pos="723900" algn="l"/>
                <a:tab pos="1447800" algn="l"/>
                <a:tab pos="2171700" algn="l"/>
              </a:tabLst>
              <a:defRPr sz="2400">
                <a:solidFill>
                  <a:srgbClr val="000000"/>
                </a:solidFill>
                <a:latin typeface="Arial" charset="0"/>
                <a:ea typeface="Microsoft YaHei" charset="-122"/>
              </a:defRPr>
            </a:lvl3pPr>
            <a:lvl4pPr>
              <a:lnSpc>
                <a:spcPct val="93000"/>
              </a:lnSpc>
              <a:spcAft>
                <a:spcPts val="575"/>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4pPr>
            <a:lvl5pPr>
              <a:lnSpc>
                <a:spcPct val="93000"/>
              </a:lnSpc>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5pPr>
            <a:lvl6pPr marL="25146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6pPr>
            <a:lvl7pPr marL="29718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7pPr>
            <a:lvl8pPr marL="34290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8pPr>
            <a:lvl9pPr marL="3886200" indent="-228600" defTabSz="449263" eaLnBrk="0" fontAlgn="base" hangingPunct="0">
              <a:lnSpc>
                <a:spcPct val="93000"/>
              </a:lnSpc>
              <a:spcBef>
                <a:spcPct val="0"/>
              </a:spcBef>
              <a:spcAft>
                <a:spcPts val="288"/>
              </a:spcAft>
              <a:buClr>
                <a:srgbClr val="000000"/>
              </a:buClr>
              <a:buSzPct val="100000"/>
              <a:buFont typeface="Times New Roman" pitchFamily="16" charset="0"/>
              <a:tabLst>
                <a:tab pos="723900" algn="l"/>
                <a:tab pos="1447800" algn="l"/>
                <a:tab pos="2171700" algn="l"/>
              </a:tabLst>
              <a:defRPr sz="2000">
                <a:solidFill>
                  <a:srgbClr val="000000"/>
                </a:solidFill>
                <a:latin typeface="Arial" charset="0"/>
                <a:ea typeface="Microsoft YaHei" charset="-122"/>
              </a:defRPr>
            </a:lvl9pPr>
          </a:lstStyle>
          <a:p>
            <a:pPr algn="ctr" eaLnBrk="1">
              <a:lnSpc>
                <a:spcPct val="95000"/>
              </a:lnSpc>
              <a:spcAft>
                <a:spcPct val="0"/>
              </a:spcAft>
            </a:pPr>
            <a:r>
              <a:rPr lang="ru-RU" altLang="ru-RU">
                <a:latin typeface="Times New Roman" pitchFamily="16" charset="0"/>
              </a:rPr>
              <a:t>многомодовые </a:t>
            </a:r>
          </a:p>
        </p:txBody>
      </p:sp>
      <p:sp>
        <p:nvSpPr>
          <p:cNvPr id="20502" name="TextBox 23"/>
          <p:cNvSpPr txBox="1">
            <a:spLocks noChangeArrowheads="1"/>
          </p:cNvSpPr>
          <p:nvPr/>
        </p:nvSpPr>
        <p:spPr bwMode="auto">
          <a:xfrm>
            <a:off x="9548813" y="6969125"/>
            <a:ext cx="350837"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1">
              <a:lnSpc>
                <a:spcPct val="93000"/>
              </a:lnSpc>
              <a:buClr>
                <a:srgbClr val="000000"/>
              </a:buClr>
              <a:buSzPct val="100000"/>
              <a:buFont typeface="Times New Roman" pitchFamily="16" charset="0"/>
              <a:buNone/>
            </a:pPr>
            <a:r>
              <a:rPr lang="en-US" altLang="ru-RU" sz="2600">
                <a:latin typeface="Times New Roman" pitchFamily="16" charset="0"/>
                <a:cs typeface="Times New Roman" pitchFamily="16" charset="0"/>
              </a:rPr>
              <a:t>9</a:t>
            </a:r>
            <a:endParaRPr lang="ru-RU" altLang="ru-RU" sz="2600">
              <a:latin typeface="Times New Roman" pitchFamily="16" charset="0"/>
              <a:cs typeface="Times New Roman" pitchFamily="16" charset="0"/>
            </a:endParaRPr>
          </a:p>
        </p:txBody>
      </p:sp>
    </p:spTree>
  </p:cSld>
  <p:clrMapOvr>
    <a:masterClrMapping/>
  </p:clrMapOvr>
  <p:transition spd="med"/>
  <p:timing>
    <p:tnLst>
      <p:par>
        <p:cTn id="1" dur="indefinite"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Arial Unicode MS"/>
      </a:majorFont>
      <a:minorFont>
        <a:latin typeface="Arial"/>
        <a:ea typeface=""/>
        <a:cs typeface="Arial Unicode MS"/>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effectLst/>
            <a:latin typeface="Arial" panose="020B0604020202020204" pitchFamily="34" charset="0"/>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effectLst/>
            <a:latin typeface="Arial" panose="020B0604020202020204" pitchFamily="34" charset="0"/>
            <a:cs typeface="Arial Unicode MS" panose="020B0604020202020204" pitchFamily="34"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Microsoft YaHei"/>
        <a:cs typeface=""/>
      </a:majorFont>
      <a:minorFont>
        <a:latin typeface="Arial"/>
        <a:ea typeface="Microsoft YaHei"/>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effectLst/>
            <a:latin typeface="Arial" panose="020B0604020202020204" pitchFamily="34" charset="0"/>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ru-RU" sz="1800" b="0" i="0" u="none" strike="noStrike" cap="none" normalizeH="0" baseline="0" smtClean="0">
            <a:ln>
              <a:noFill/>
            </a:ln>
            <a:effectLst/>
            <a:latin typeface="Arial" panose="020B0604020202020204" pitchFamily="34" charset="0"/>
            <a:cs typeface="Arial Unicode MS" panose="020B0604020202020204" pitchFamily="34" charset="-128"/>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977</Words>
  <Application>Microsoft Office PowerPoint</Application>
  <PresentationFormat>Произвольный</PresentationFormat>
  <Paragraphs>161</Paragraphs>
  <Slides>20</Slides>
  <Notes>20</Notes>
  <HiddenSlides>0</HiddenSlides>
  <MMClips>1</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20</vt:i4>
      </vt:variant>
    </vt:vector>
  </HeadingPairs>
  <TitlesOfParts>
    <vt:vector size="27" baseType="lpstr">
      <vt:lpstr>Arial</vt:lpstr>
      <vt:lpstr>Arial Unicode MS</vt:lpstr>
      <vt:lpstr>Times New Roman</vt:lpstr>
      <vt:lpstr>Microsoft YaHei</vt:lpstr>
      <vt:lpstr>Wingdings</vt:lpstr>
      <vt:lpstr>Тема Office</vt:lpstr>
      <vt:lpstr>Тема Office</vt:lpstr>
      <vt:lpstr>Презентация PowerPoint</vt:lpstr>
      <vt:lpstr>Гироскопы</vt:lpstr>
      <vt:lpstr>Презентация PowerPoint</vt:lpstr>
      <vt:lpstr>Презентация PowerPoint</vt:lpstr>
      <vt:lpstr>Интерферометр Саньяка</vt:lpstr>
      <vt:lpstr>Презентация PowerPoint</vt:lpstr>
      <vt:lpstr>Формула Саньяка</vt:lpstr>
      <vt:lpstr>Волоконно-оптический гироскоп</vt:lpstr>
      <vt:lpstr>Основные составляющие ВОГ</vt:lpstr>
      <vt:lpstr>Преимущества ВОГ над ЛГ</vt:lpstr>
      <vt:lpstr>Шумы и нестабильности в ВОГ</vt:lpstr>
      <vt:lpstr>Рассеяние Рэлея </vt:lpstr>
      <vt:lpstr>Презентация PowerPoint</vt:lpstr>
      <vt:lpstr>Пределы обнаружения угловой скорости</vt:lpstr>
      <vt:lpstr>Методы повышения чувствительности</vt:lpstr>
      <vt:lpstr>Фазовая модуляция</vt:lpstr>
      <vt:lpstr>Презентация PowerPoint</vt:lpstr>
      <vt:lpstr>заключение</vt:lpstr>
      <vt:lpstr>Презентация PowerPoint</vt:lpstr>
      <vt:lpstr>Список литературы</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титульник</dc:title>
  <dc:creator>Dns1</dc:creator>
  <cp:lastModifiedBy>artamonov</cp:lastModifiedBy>
  <cp:revision>60</cp:revision>
  <cp:lastPrinted>1601-01-01T00:00:00Z</cp:lastPrinted>
  <dcterms:created xsi:type="dcterms:W3CDTF">2009-04-16T08:32:32Z</dcterms:created>
  <dcterms:modified xsi:type="dcterms:W3CDTF">2019-03-27T08:56:52Z</dcterms:modified>
</cp:coreProperties>
</file>