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E5E54-74BA-4E9E-B1A8-3DDD24BF14F0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8D6907B-11F1-4CD7-9AA3-25D96BE85BD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Первый этап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(исследовательский, середина 50х-60х годов)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3EBC4-EC1C-43C9-A129-D14CA52F3023}" type="parTrans" cxnId="{CF1696EE-9353-4FD4-8B8E-1756CA4EA78D}">
      <dgm:prSet/>
      <dgm:spPr/>
      <dgm:t>
        <a:bodyPr/>
        <a:lstStyle/>
        <a:p>
          <a:endParaRPr lang="ru-RU"/>
        </a:p>
      </dgm:t>
    </dgm:pt>
    <dgm:pt modelId="{D7EBC281-B47B-4F9E-BA04-B2A2AA4BFD10}" type="sibTrans" cxnId="{CF1696EE-9353-4FD4-8B8E-1756CA4EA78D}">
      <dgm:prSet/>
      <dgm:spPr/>
      <dgm:t>
        <a:bodyPr/>
        <a:lstStyle/>
        <a:p>
          <a:endParaRPr lang="ru-RU"/>
        </a:p>
      </dgm:t>
    </dgm:pt>
    <dgm:pt modelId="{D9B3BDCC-7834-4DA9-ADC8-673016D14D2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Второй этап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(коммерциализация)</a:t>
          </a:r>
        </a:p>
      </dgm:t>
    </dgm:pt>
    <dgm:pt modelId="{596461AB-D166-49DD-9ECD-6E0BD72EA8F1}" type="parTrans" cxnId="{E649900F-CABD-4EEA-9588-90EE38DEA45D}">
      <dgm:prSet/>
      <dgm:spPr/>
      <dgm:t>
        <a:bodyPr/>
        <a:lstStyle/>
        <a:p>
          <a:endParaRPr lang="ru-RU"/>
        </a:p>
      </dgm:t>
    </dgm:pt>
    <dgm:pt modelId="{DAE4E432-B93C-4C6B-B358-E91E3EF159E1}" type="sibTrans" cxnId="{E649900F-CABD-4EEA-9588-90EE38DEA45D}">
      <dgm:prSet/>
      <dgm:spPr/>
      <dgm:t>
        <a:bodyPr/>
        <a:lstStyle/>
        <a:p>
          <a:endParaRPr lang="ru-RU"/>
        </a:p>
      </dgm:t>
    </dgm:pt>
    <dgm:pt modelId="{E2E4CBEF-CC8D-4D22-8450-F62FD411F05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Третий этап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микромашинное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производство, конец 90х годов)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59E8A-D62F-4548-90F7-BBC8D1C30CD9}" type="parTrans" cxnId="{78A9A7B7-D387-415F-B795-EABAC1D3229B}">
      <dgm:prSet/>
      <dgm:spPr/>
      <dgm:t>
        <a:bodyPr/>
        <a:lstStyle/>
        <a:p>
          <a:endParaRPr lang="ru-RU"/>
        </a:p>
      </dgm:t>
    </dgm:pt>
    <dgm:pt modelId="{E48BAF1B-C0B9-4EF7-95CA-4E49DC48F417}" type="sibTrans" cxnId="{78A9A7B7-D387-415F-B795-EABAC1D3229B}">
      <dgm:prSet/>
      <dgm:spPr/>
      <dgm:t>
        <a:bodyPr/>
        <a:lstStyle/>
        <a:p>
          <a:endParaRPr lang="ru-RU"/>
        </a:p>
      </dgm:t>
    </dgm:pt>
    <dgm:pt modelId="{77DBD8BE-F038-4863-9EEC-AD2CC4542CF5}" type="pres">
      <dgm:prSet presAssocID="{195E5E54-74BA-4E9E-B1A8-3DDD24BF14F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95B82F-0FE0-4B0C-9D39-0EF906877B27}" type="pres">
      <dgm:prSet presAssocID="{98D6907B-11F1-4CD7-9AA3-25D96BE85BD0}" presName="composite" presStyleCnt="0"/>
      <dgm:spPr/>
    </dgm:pt>
    <dgm:pt modelId="{14A873F7-37C6-4B47-B78F-9A70B569A757}" type="pres">
      <dgm:prSet presAssocID="{98D6907B-11F1-4CD7-9AA3-25D96BE85BD0}" presName="LShape" presStyleLbl="alignNode1" presStyleIdx="0" presStyleCnt="5"/>
      <dgm:spPr/>
    </dgm:pt>
    <dgm:pt modelId="{AAC3A321-8EAE-4229-88D1-F63606E22C24}" type="pres">
      <dgm:prSet presAssocID="{98D6907B-11F1-4CD7-9AA3-25D96BE85BD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2D397-8D3B-4D26-93AB-7E67681A189A}" type="pres">
      <dgm:prSet presAssocID="{98D6907B-11F1-4CD7-9AA3-25D96BE85BD0}" presName="Triangle" presStyleLbl="alignNode1" presStyleIdx="1" presStyleCnt="5"/>
      <dgm:spPr/>
    </dgm:pt>
    <dgm:pt modelId="{B176BA90-01C3-494E-9993-9A2BCA3121F7}" type="pres">
      <dgm:prSet presAssocID="{D7EBC281-B47B-4F9E-BA04-B2A2AA4BFD10}" presName="sibTrans" presStyleCnt="0"/>
      <dgm:spPr/>
    </dgm:pt>
    <dgm:pt modelId="{1F2F6564-C4A4-4028-BB2E-DBE09C1CF512}" type="pres">
      <dgm:prSet presAssocID="{D7EBC281-B47B-4F9E-BA04-B2A2AA4BFD10}" presName="space" presStyleCnt="0"/>
      <dgm:spPr/>
    </dgm:pt>
    <dgm:pt modelId="{DF89E7AE-FDAB-4DAA-A26C-4AF8CD92F3EF}" type="pres">
      <dgm:prSet presAssocID="{D9B3BDCC-7834-4DA9-ADC8-673016D14D28}" presName="composite" presStyleCnt="0"/>
      <dgm:spPr/>
    </dgm:pt>
    <dgm:pt modelId="{13DD89D5-C526-4F13-93D9-B3E6F6684FC4}" type="pres">
      <dgm:prSet presAssocID="{D9B3BDCC-7834-4DA9-ADC8-673016D14D28}" presName="LShape" presStyleLbl="alignNode1" presStyleIdx="2" presStyleCnt="5"/>
      <dgm:spPr/>
    </dgm:pt>
    <dgm:pt modelId="{039EB354-0FB5-4BBA-892C-EDA1E4ECFCCD}" type="pres">
      <dgm:prSet presAssocID="{D9B3BDCC-7834-4DA9-ADC8-673016D14D2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553F2-B436-484F-BF38-B9550D68B896}" type="pres">
      <dgm:prSet presAssocID="{D9B3BDCC-7834-4DA9-ADC8-673016D14D28}" presName="Triangle" presStyleLbl="alignNode1" presStyleIdx="3" presStyleCnt="5"/>
      <dgm:spPr/>
    </dgm:pt>
    <dgm:pt modelId="{613DB7E3-59AB-42D6-8A76-4093382782A7}" type="pres">
      <dgm:prSet presAssocID="{DAE4E432-B93C-4C6B-B358-E91E3EF159E1}" presName="sibTrans" presStyleCnt="0"/>
      <dgm:spPr/>
    </dgm:pt>
    <dgm:pt modelId="{C781E86A-73F8-4B3D-AAF6-297389FFADFE}" type="pres">
      <dgm:prSet presAssocID="{DAE4E432-B93C-4C6B-B358-E91E3EF159E1}" presName="space" presStyleCnt="0"/>
      <dgm:spPr/>
    </dgm:pt>
    <dgm:pt modelId="{9BD22BAA-FAC4-4314-A2AF-E3486975C57A}" type="pres">
      <dgm:prSet presAssocID="{E2E4CBEF-CC8D-4D22-8450-F62FD411F05D}" presName="composite" presStyleCnt="0"/>
      <dgm:spPr/>
    </dgm:pt>
    <dgm:pt modelId="{7C1CF425-B0E0-4608-8C40-81282C6DFB0E}" type="pres">
      <dgm:prSet presAssocID="{E2E4CBEF-CC8D-4D22-8450-F62FD411F05D}" presName="LShape" presStyleLbl="alignNode1" presStyleIdx="4" presStyleCnt="5"/>
      <dgm:spPr/>
    </dgm:pt>
    <dgm:pt modelId="{9FF2D3AA-7E1B-4DC5-BA9A-137EF2A8F3BB}" type="pres">
      <dgm:prSet presAssocID="{E2E4CBEF-CC8D-4D22-8450-F62FD411F05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667061-BBBC-46C0-BFEB-3F26B2393C5A}" type="presOf" srcId="{195E5E54-74BA-4E9E-B1A8-3DDD24BF14F0}" destId="{77DBD8BE-F038-4863-9EEC-AD2CC4542CF5}" srcOrd="0" destOrd="0" presId="urn:microsoft.com/office/officeart/2009/3/layout/StepUpProcess"/>
    <dgm:cxn modelId="{CF1696EE-9353-4FD4-8B8E-1756CA4EA78D}" srcId="{195E5E54-74BA-4E9E-B1A8-3DDD24BF14F0}" destId="{98D6907B-11F1-4CD7-9AA3-25D96BE85BD0}" srcOrd="0" destOrd="0" parTransId="{1393EBC4-EC1C-43C9-A129-D14CA52F3023}" sibTransId="{D7EBC281-B47B-4F9E-BA04-B2A2AA4BFD10}"/>
    <dgm:cxn modelId="{D324CC40-DA3A-4F8A-9AC3-426A3507EEBC}" type="presOf" srcId="{E2E4CBEF-CC8D-4D22-8450-F62FD411F05D}" destId="{9FF2D3AA-7E1B-4DC5-BA9A-137EF2A8F3BB}" srcOrd="0" destOrd="0" presId="urn:microsoft.com/office/officeart/2009/3/layout/StepUpProcess"/>
    <dgm:cxn modelId="{E649900F-CABD-4EEA-9588-90EE38DEA45D}" srcId="{195E5E54-74BA-4E9E-B1A8-3DDD24BF14F0}" destId="{D9B3BDCC-7834-4DA9-ADC8-673016D14D28}" srcOrd="1" destOrd="0" parTransId="{596461AB-D166-49DD-9ECD-6E0BD72EA8F1}" sibTransId="{DAE4E432-B93C-4C6B-B358-E91E3EF159E1}"/>
    <dgm:cxn modelId="{64571DC6-5D79-472C-B832-8084F1B625A1}" type="presOf" srcId="{98D6907B-11F1-4CD7-9AA3-25D96BE85BD0}" destId="{AAC3A321-8EAE-4229-88D1-F63606E22C24}" srcOrd="0" destOrd="0" presId="urn:microsoft.com/office/officeart/2009/3/layout/StepUpProcess"/>
    <dgm:cxn modelId="{78A9A7B7-D387-415F-B795-EABAC1D3229B}" srcId="{195E5E54-74BA-4E9E-B1A8-3DDD24BF14F0}" destId="{E2E4CBEF-CC8D-4D22-8450-F62FD411F05D}" srcOrd="2" destOrd="0" parTransId="{76E59E8A-D62F-4548-90F7-BBC8D1C30CD9}" sibTransId="{E48BAF1B-C0B9-4EF7-95CA-4E49DC48F417}"/>
    <dgm:cxn modelId="{4DC985CE-8B7D-40E3-97D3-DCD3765B69C7}" type="presOf" srcId="{D9B3BDCC-7834-4DA9-ADC8-673016D14D28}" destId="{039EB354-0FB5-4BBA-892C-EDA1E4ECFCCD}" srcOrd="0" destOrd="0" presId="urn:microsoft.com/office/officeart/2009/3/layout/StepUpProcess"/>
    <dgm:cxn modelId="{38F67D70-814A-42B6-9996-BF0D2917EB28}" type="presParOf" srcId="{77DBD8BE-F038-4863-9EEC-AD2CC4542CF5}" destId="{BC95B82F-0FE0-4B0C-9D39-0EF906877B27}" srcOrd="0" destOrd="0" presId="urn:microsoft.com/office/officeart/2009/3/layout/StepUpProcess"/>
    <dgm:cxn modelId="{A6C8DAF9-74E3-44C3-A7E2-A53A7DD833D9}" type="presParOf" srcId="{BC95B82F-0FE0-4B0C-9D39-0EF906877B27}" destId="{14A873F7-37C6-4B47-B78F-9A70B569A757}" srcOrd="0" destOrd="0" presId="urn:microsoft.com/office/officeart/2009/3/layout/StepUpProcess"/>
    <dgm:cxn modelId="{05546C60-8354-4656-98D6-C592EBC4ECCE}" type="presParOf" srcId="{BC95B82F-0FE0-4B0C-9D39-0EF906877B27}" destId="{AAC3A321-8EAE-4229-88D1-F63606E22C24}" srcOrd="1" destOrd="0" presId="urn:microsoft.com/office/officeart/2009/3/layout/StepUpProcess"/>
    <dgm:cxn modelId="{4A4A96E4-F748-49E1-888C-5BF5A58D3ED9}" type="presParOf" srcId="{BC95B82F-0FE0-4B0C-9D39-0EF906877B27}" destId="{3E62D397-8D3B-4D26-93AB-7E67681A189A}" srcOrd="2" destOrd="0" presId="urn:microsoft.com/office/officeart/2009/3/layout/StepUpProcess"/>
    <dgm:cxn modelId="{C18ADB45-24AF-4811-8248-41B3A540F194}" type="presParOf" srcId="{77DBD8BE-F038-4863-9EEC-AD2CC4542CF5}" destId="{B176BA90-01C3-494E-9993-9A2BCA3121F7}" srcOrd="1" destOrd="0" presId="urn:microsoft.com/office/officeart/2009/3/layout/StepUpProcess"/>
    <dgm:cxn modelId="{982C1CE0-DC8B-4A3F-BAE8-07B39C16D6CB}" type="presParOf" srcId="{B176BA90-01C3-494E-9993-9A2BCA3121F7}" destId="{1F2F6564-C4A4-4028-BB2E-DBE09C1CF512}" srcOrd="0" destOrd="0" presId="urn:microsoft.com/office/officeart/2009/3/layout/StepUpProcess"/>
    <dgm:cxn modelId="{CC5CC50A-E661-441B-9C5D-F1077445C384}" type="presParOf" srcId="{77DBD8BE-F038-4863-9EEC-AD2CC4542CF5}" destId="{DF89E7AE-FDAB-4DAA-A26C-4AF8CD92F3EF}" srcOrd="2" destOrd="0" presId="urn:microsoft.com/office/officeart/2009/3/layout/StepUpProcess"/>
    <dgm:cxn modelId="{D9E39E45-DD6C-423F-B277-F187E954F321}" type="presParOf" srcId="{DF89E7AE-FDAB-4DAA-A26C-4AF8CD92F3EF}" destId="{13DD89D5-C526-4F13-93D9-B3E6F6684FC4}" srcOrd="0" destOrd="0" presId="urn:microsoft.com/office/officeart/2009/3/layout/StepUpProcess"/>
    <dgm:cxn modelId="{5CCD9817-C5ED-462B-B41B-75C787418976}" type="presParOf" srcId="{DF89E7AE-FDAB-4DAA-A26C-4AF8CD92F3EF}" destId="{039EB354-0FB5-4BBA-892C-EDA1E4ECFCCD}" srcOrd="1" destOrd="0" presId="urn:microsoft.com/office/officeart/2009/3/layout/StepUpProcess"/>
    <dgm:cxn modelId="{3063A930-461D-41D5-A547-D981D0771EFD}" type="presParOf" srcId="{DF89E7AE-FDAB-4DAA-A26C-4AF8CD92F3EF}" destId="{948553F2-B436-484F-BF38-B9550D68B896}" srcOrd="2" destOrd="0" presId="urn:microsoft.com/office/officeart/2009/3/layout/StepUpProcess"/>
    <dgm:cxn modelId="{C6577D53-ED98-4293-915D-A7BF14CE6C36}" type="presParOf" srcId="{77DBD8BE-F038-4863-9EEC-AD2CC4542CF5}" destId="{613DB7E3-59AB-42D6-8A76-4093382782A7}" srcOrd="3" destOrd="0" presId="urn:microsoft.com/office/officeart/2009/3/layout/StepUpProcess"/>
    <dgm:cxn modelId="{6D1FDF98-BB41-4CD4-AF91-565FBFB14036}" type="presParOf" srcId="{613DB7E3-59AB-42D6-8A76-4093382782A7}" destId="{C781E86A-73F8-4B3D-AAF6-297389FFADFE}" srcOrd="0" destOrd="0" presId="urn:microsoft.com/office/officeart/2009/3/layout/StepUpProcess"/>
    <dgm:cxn modelId="{1FE9C6B2-8DD1-4903-9370-F4DC2EA6239C}" type="presParOf" srcId="{77DBD8BE-F038-4863-9EEC-AD2CC4542CF5}" destId="{9BD22BAA-FAC4-4314-A2AF-E3486975C57A}" srcOrd="4" destOrd="0" presId="urn:microsoft.com/office/officeart/2009/3/layout/StepUpProcess"/>
    <dgm:cxn modelId="{A6408FA6-1594-45AF-AF3C-35D7FE036062}" type="presParOf" srcId="{9BD22BAA-FAC4-4314-A2AF-E3486975C57A}" destId="{7C1CF425-B0E0-4608-8C40-81282C6DFB0E}" srcOrd="0" destOrd="0" presId="urn:microsoft.com/office/officeart/2009/3/layout/StepUpProcess"/>
    <dgm:cxn modelId="{2369204C-01BA-4875-A9DC-C58EB40CBC0F}" type="presParOf" srcId="{9BD22BAA-FAC4-4314-A2AF-E3486975C57A}" destId="{9FF2D3AA-7E1B-4DC5-BA9A-137EF2A8F3B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6E625-9C0E-4CE6-91FD-8E19C3C09B0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6A68EC-02FF-4B2A-BC4A-7C5B7ED1B29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МЭМС сенсоры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01AAD-CAED-4B6F-AF6B-A862640DE339}" type="parTrans" cxnId="{236BAA90-522B-44CE-B07D-B2D6D059CA1D}">
      <dgm:prSet/>
      <dgm:spPr/>
      <dgm:t>
        <a:bodyPr/>
        <a:lstStyle/>
        <a:p>
          <a:endParaRPr lang="ru-RU"/>
        </a:p>
      </dgm:t>
    </dgm:pt>
    <dgm:pt modelId="{04D3ADD8-FB9B-4AFC-89A2-94367E37ABAD}" type="sibTrans" cxnId="{236BAA90-522B-44CE-B07D-B2D6D059CA1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1552F6B-70F4-400D-9734-2138A1D4DC4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Аналоговый усилитель и АЦП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D7FEA-2B8D-424D-A78F-049533154FA4}" type="parTrans" cxnId="{68AEA825-8CA2-4A40-901D-411B0B7F19F4}">
      <dgm:prSet/>
      <dgm:spPr/>
      <dgm:t>
        <a:bodyPr/>
        <a:lstStyle/>
        <a:p>
          <a:endParaRPr lang="ru-RU"/>
        </a:p>
      </dgm:t>
    </dgm:pt>
    <dgm:pt modelId="{9E6FB666-FAE4-4F1B-840C-98F92B61AA92}" type="sibTrans" cxnId="{68AEA825-8CA2-4A40-901D-411B0B7F19F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BF2C1AD7-62B2-4F7E-8D0E-6FDEFD7F208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 процессоры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6AF6A-4864-4F03-91D0-2F1348D6DA9D}" type="parTrans" cxnId="{11496BB8-4441-40DB-867E-B8082104F4A9}">
      <dgm:prSet/>
      <dgm:spPr/>
      <dgm:t>
        <a:bodyPr/>
        <a:lstStyle/>
        <a:p>
          <a:endParaRPr lang="ru-RU"/>
        </a:p>
      </dgm:t>
    </dgm:pt>
    <dgm:pt modelId="{5ACEBD3F-4C23-48C3-BC52-549722FEA281}" type="sibTrans" cxnId="{11496BB8-4441-40DB-867E-B8082104F4A9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326C3205-7ED9-4D80-BE10-287BD46AF91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ЦАП и аналоговый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усилитель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668456-F01B-4F0D-9278-8B40FFAD8AD0}" type="parTrans" cxnId="{FB4687BA-FE3C-4D72-A21F-489BBC9A88A2}">
      <dgm:prSet/>
      <dgm:spPr/>
      <dgm:t>
        <a:bodyPr/>
        <a:lstStyle/>
        <a:p>
          <a:endParaRPr lang="ru-RU"/>
        </a:p>
      </dgm:t>
    </dgm:pt>
    <dgm:pt modelId="{DF2A376F-2C84-4A59-A462-41D6C3C94DC0}" type="sibTrans" cxnId="{FB4687BA-FE3C-4D72-A21F-489BBC9A88A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C2120B9-1F09-4001-A4A0-1DD974DBD8D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МЭМС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актуаторы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954FC-F7B8-455C-B867-711EA17BFC23}" type="parTrans" cxnId="{7B97D43C-541D-4DA9-BA45-5391759E629D}">
      <dgm:prSet/>
      <dgm:spPr/>
      <dgm:t>
        <a:bodyPr/>
        <a:lstStyle/>
        <a:p>
          <a:endParaRPr lang="ru-RU"/>
        </a:p>
      </dgm:t>
    </dgm:pt>
    <dgm:pt modelId="{1AD155ED-5002-459E-A61A-D8B26FA60022}" type="sibTrans" cxnId="{7B97D43C-541D-4DA9-BA45-5391759E629D}">
      <dgm:prSet/>
      <dgm:spPr/>
      <dgm:t>
        <a:bodyPr/>
        <a:lstStyle/>
        <a:p>
          <a:endParaRPr lang="ru-RU"/>
        </a:p>
      </dgm:t>
    </dgm:pt>
    <dgm:pt modelId="{617EF1E4-1EF7-40A4-B6AD-CAA2F02223F1}" type="pres">
      <dgm:prSet presAssocID="{8856E625-9C0E-4CE6-91FD-8E19C3C0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7F8FA-9DDC-4C2D-85FC-1750F89917A7}" type="pres">
      <dgm:prSet presAssocID="{4E6A68EC-02FF-4B2A-BC4A-7C5B7ED1B2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0F81B-4649-479C-A91D-A6C66432314D}" type="pres">
      <dgm:prSet presAssocID="{04D3ADD8-FB9B-4AFC-89A2-94367E37ABA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C08A928-6F97-4C8A-AD50-DD2263F2B57E}" type="pres">
      <dgm:prSet presAssocID="{04D3ADD8-FB9B-4AFC-89A2-94367E37ABA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FE73CF1-C627-49CD-AE7D-0C7F30E1C015}" type="pres">
      <dgm:prSet presAssocID="{F1552F6B-70F4-400D-9734-2138A1D4DC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9AFE6-49BA-41A3-BEE3-3758737B50E9}" type="pres">
      <dgm:prSet presAssocID="{9E6FB666-FAE4-4F1B-840C-98F92B61AA9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11180C5-B604-4327-AF44-B2DD8721F831}" type="pres">
      <dgm:prSet presAssocID="{9E6FB666-FAE4-4F1B-840C-98F92B61AA9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EABD5AA-CDE9-4C12-ABDE-8720A6ED1BB0}" type="pres">
      <dgm:prSet presAssocID="{BF2C1AD7-62B2-4F7E-8D0E-6FDEFD7F20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A9E8E-6003-4AF6-91D2-ABE80E69982E}" type="pres">
      <dgm:prSet presAssocID="{5ACEBD3F-4C23-48C3-BC52-549722FEA28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F2991BC-F0BA-4A62-8BB7-3086284FECAF}" type="pres">
      <dgm:prSet presAssocID="{5ACEBD3F-4C23-48C3-BC52-549722FEA28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DCE24CF-37FB-48F3-86A3-B5D18707E09C}" type="pres">
      <dgm:prSet presAssocID="{326C3205-7ED9-4D80-BE10-287BD46AF9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F00E4-2758-458F-9F1A-E27537D97EED}" type="pres">
      <dgm:prSet presAssocID="{DF2A376F-2C84-4A59-A462-41D6C3C94DC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E22C386-980A-4347-9CE8-B8FEBF9A8F42}" type="pres">
      <dgm:prSet presAssocID="{DF2A376F-2C84-4A59-A462-41D6C3C94DC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8C2832A-019B-4155-9215-77FA037E6301}" type="pres">
      <dgm:prSet presAssocID="{AC2120B9-1F09-4001-A4A0-1DD974DBD8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DB956D-9C45-4114-B305-E003ACCEF681}" type="presOf" srcId="{8856E625-9C0E-4CE6-91FD-8E19C3C09B01}" destId="{617EF1E4-1EF7-40A4-B6AD-CAA2F02223F1}" srcOrd="0" destOrd="0" presId="urn:microsoft.com/office/officeart/2005/8/layout/process5"/>
    <dgm:cxn modelId="{56530245-CDFF-43AE-8E71-F99EB091643A}" type="presOf" srcId="{9E6FB666-FAE4-4F1B-840C-98F92B61AA92}" destId="{F11180C5-B604-4327-AF44-B2DD8721F831}" srcOrd="1" destOrd="0" presId="urn:microsoft.com/office/officeart/2005/8/layout/process5"/>
    <dgm:cxn modelId="{8A0F7127-D81E-429A-9C11-846A91DFEFFD}" type="presOf" srcId="{DF2A376F-2C84-4A59-A462-41D6C3C94DC0}" destId="{DE22C386-980A-4347-9CE8-B8FEBF9A8F42}" srcOrd="1" destOrd="0" presId="urn:microsoft.com/office/officeart/2005/8/layout/process5"/>
    <dgm:cxn modelId="{3E638078-9960-4770-9BA2-05335E799D87}" type="presOf" srcId="{F1552F6B-70F4-400D-9734-2138A1D4DC49}" destId="{5FE73CF1-C627-49CD-AE7D-0C7F30E1C015}" srcOrd="0" destOrd="0" presId="urn:microsoft.com/office/officeart/2005/8/layout/process5"/>
    <dgm:cxn modelId="{82174FB7-3DB5-4A28-A03F-9029A9CB69F3}" type="presOf" srcId="{5ACEBD3F-4C23-48C3-BC52-549722FEA281}" destId="{092A9E8E-6003-4AF6-91D2-ABE80E69982E}" srcOrd="0" destOrd="0" presId="urn:microsoft.com/office/officeart/2005/8/layout/process5"/>
    <dgm:cxn modelId="{83A5CCD9-0E76-4AAB-829A-8A1BFE88A4D8}" type="presOf" srcId="{04D3ADD8-FB9B-4AFC-89A2-94367E37ABAD}" destId="{0440F81B-4649-479C-A91D-A6C66432314D}" srcOrd="0" destOrd="0" presId="urn:microsoft.com/office/officeart/2005/8/layout/process5"/>
    <dgm:cxn modelId="{53B1C170-FB5B-4254-9251-2D25E6EC90E0}" type="presOf" srcId="{5ACEBD3F-4C23-48C3-BC52-549722FEA281}" destId="{1F2991BC-F0BA-4A62-8BB7-3086284FECAF}" srcOrd="1" destOrd="0" presId="urn:microsoft.com/office/officeart/2005/8/layout/process5"/>
    <dgm:cxn modelId="{7B97D43C-541D-4DA9-BA45-5391759E629D}" srcId="{8856E625-9C0E-4CE6-91FD-8E19C3C09B01}" destId="{AC2120B9-1F09-4001-A4A0-1DD974DBD8D9}" srcOrd="4" destOrd="0" parTransId="{53E954FC-F7B8-455C-B867-711EA17BFC23}" sibTransId="{1AD155ED-5002-459E-A61A-D8B26FA60022}"/>
    <dgm:cxn modelId="{FAE23BAA-D00B-4AB6-8D10-7EB9D0C91562}" type="presOf" srcId="{BF2C1AD7-62B2-4F7E-8D0E-6FDEFD7F208D}" destId="{3EABD5AA-CDE9-4C12-ABDE-8720A6ED1BB0}" srcOrd="0" destOrd="0" presId="urn:microsoft.com/office/officeart/2005/8/layout/process5"/>
    <dgm:cxn modelId="{43AB8192-DBD0-4CAB-89D5-01D019657349}" type="presOf" srcId="{AC2120B9-1F09-4001-A4A0-1DD974DBD8D9}" destId="{98C2832A-019B-4155-9215-77FA037E6301}" srcOrd="0" destOrd="0" presId="urn:microsoft.com/office/officeart/2005/8/layout/process5"/>
    <dgm:cxn modelId="{66C61B73-06C2-4175-9AE5-A0534C603B5C}" type="presOf" srcId="{04D3ADD8-FB9B-4AFC-89A2-94367E37ABAD}" destId="{DC08A928-6F97-4C8A-AD50-DD2263F2B57E}" srcOrd="1" destOrd="0" presId="urn:microsoft.com/office/officeart/2005/8/layout/process5"/>
    <dgm:cxn modelId="{FB4687BA-FE3C-4D72-A21F-489BBC9A88A2}" srcId="{8856E625-9C0E-4CE6-91FD-8E19C3C09B01}" destId="{326C3205-7ED9-4D80-BE10-287BD46AF91A}" srcOrd="3" destOrd="0" parTransId="{63668456-F01B-4F0D-9278-8B40FFAD8AD0}" sibTransId="{DF2A376F-2C84-4A59-A462-41D6C3C94DC0}"/>
    <dgm:cxn modelId="{68AEA825-8CA2-4A40-901D-411B0B7F19F4}" srcId="{8856E625-9C0E-4CE6-91FD-8E19C3C09B01}" destId="{F1552F6B-70F4-400D-9734-2138A1D4DC49}" srcOrd="1" destOrd="0" parTransId="{5BBD7FEA-2B8D-424D-A78F-049533154FA4}" sibTransId="{9E6FB666-FAE4-4F1B-840C-98F92B61AA92}"/>
    <dgm:cxn modelId="{236BAA90-522B-44CE-B07D-B2D6D059CA1D}" srcId="{8856E625-9C0E-4CE6-91FD-8E19C3C09B01}" destId="{4E6A68EC-02FF-4B2A-BC4A-7C5B7ED1B29B}" srcOrd="0" destOrd="0" parTransId="{7D301AAD-CAED-4B6F-AF6B-A862640DE339}" sibTransId="{04D3ADD8-FB9B-4AFC-89A2-94367E37ABAD}"/>
    <dgm:cxn modelId="{D0FA056E-73FA-48D0-BBE1-22CEF091066F}" type="presOf" srcId="{4E6A68EC-02FF-4B2A-BC4A-7C5B7ED1B29B}" destId="{3D47F8FA-9DDC-4C2D-85FC-1750F89917A7}" srcOrd="0" destOrd="0" presId="urn:microsoft.com/office/officeart/2005/8/layout/process5"/>
    <dgm:cxn modelId="{95BBC261-9902-4B6A-9FB7-246ABA486813}" type="presOf" srcId="{DF2A376F-2C84-4A59-A462-41D6C3C94DC0}" destId="{82AF00E4-2758-458F-9F1A-E27537D97EED}" srcOrd="0" destOrd="0" presId="urn:microsoft.com/office/officeart/2005/8/layout/process5"/>
    <dgm:cxn modelId="{9D9370C8-C3AE-44E4-A7B6-AC0521EE7F7E}" type="presOf" srcId="{326C3205-7ED9-4D80-BE10-287BD46AF91A}" destId="{5DCE24CF-37FB-48F3-86A3-B5D18707E09C}" srcOrd="0" destOrd="0" presId="urn:microsoft.com/office/officeart/2005/8/layout/process5"/>
    <dgm:cxn modelId="{11496BB8-4441-40DB-867E-B8082104F4A9}" srcId="{8856E625-9C0E-4CE6-91FD-8E19C3C09B01}" destId="{BF2C1AD7-62B2-4F7E-8D0E-6FDEFD7F208D}" srcOrd="2" destOrd="0" parTransId="{D576AF6A-4864-4F03-91D0-2F1348D6DA9D}" sibTransId="{5ACEBD3F-4C23-48C3-BC52-549722FEA281}"/>
    <dgm:cxn modelId="{BE9CC932-F9A5-4CF3-A91E-70FA6278430E}" type="presOf" srcId="{9E6FB666-FAE4-4F1B-840C-98F92B61AA92}" destId="{CEB9AFE6-49BA-41A3-BEE3-3758737B50E9}" srcOrd="0" destOrd="0" presId="urn:microsoft.com/office/officeart/2005/8/layout/process5"/>
    <dgm:cxn modelId="{D1644943-B32B-4819-8F35-6DD7DEA6AC04}" type="presParOf" srcId="{617EF1E4-1EF7-40A4-B6AD-CAA2F02223F1}" destId="{3D47F8FA-9DDC-4C2D-85FC-1750F89917A7}" srcOrd="0" destOrd="0" presId="urn:microsoft.com/office/officeart/2005/8/layout/process5"/>
    <dgm:cxn modelId="{294A7577-C4C2-43DD-8690-6240CC5E4ECD}" type="presParOf" srcId="{617EF1E4-1EF7-40A4-B6AD-CAA2F02223F1}" destId="{0440F81B-4649-479C-A91D-A6C66432314D}" srcOrd="1" destOrd="0" presId="urn:microsoft.com/office/officeart/2005/8/layout/process5"/>
    <dgm:cxn modelId="{14B10A79-C14B-4666-9DC5-8F1301ACF75E}" type="presParOf" srcId="{0440F81B-4649-479C-A91D-A6C66432314D}" destId="{DC08A928-6F97-4C8A-AD50-DD2263F2B57E}" srcOrd="0" destOrd="0" presId="urn:microsoft.com/office/officeart/2005/8/layout/process5"/>
    <dgm:cxn modelId="{B28EE07A-D1E2-4A64-88C7-730BCD230C81}" type="presParOf" srcId="{617EF1E4-1EF7-40A4-B6AD-CAA2F02223F1}" destId="{5FE73CF1-C627-49CD-AE7D-0C7F30E1C015}" srcOrd="2" destOrd="0" presId="urn:microsoft.com/office/officeart/2005/8/layout/process5"/>
    <dgm:cxn modelId="{6B917D54-6C76-4EC0-A62A-1A7944EC500E}" type="presParOf" srcId="{617EF1E4-1EF7-40A4-B6AD-CAA2F02223F1}" destId="{CEB9AFE6-49BA-41A3-BEE3-3758737B50E9}" srcOrd="3" destOrd="0" presId="urn:microsoft.com/office/officeart/2005/8/layout/process5"/>
    <dgm:cxn modelId="{7F1D4936-183C-4FB6-8FAE-BC693103B6F2}" type="presParOf" srcId="{CEB9AFE6-49BA-41A3-BEE3-3758737B50E9}" destId="{F11180C5-B604-4327-AF44-B2DD8721F831}" srcOrd="0" destOrd="0" presId="urn:microsoft.com/office/officeart/2005/8/layout/process5"/>
    <dgm:cxn modelId="{FC2CE7F3-E9C3-4204-A428-C95E7707079A}" type="presParOf" srcId="{617EF1E4-1EF7-40A4-B6AD-CAA2F02223F1}" destId="{3EABD5AA-CDE9-4C12-ABDE-8720A6ED1BB0}" srcOrd="4" destOrd="0" presId="urn:microsoft.com/office/officeart/2005/8/layout/process5"/>
    <dgm:cxn modelId="{60E281FF-15A7-4489-9F7F-B7EEB606B84E}" type="presParOf" srcId="{617EF1E4-1EF7-40A4-B6AD-CAA2F02223F1}" destId="{092A9E8E-6003-4AF6-91D2-ABE80E69982E}" srcOrd="5" destOrd="0" presId="urn:microsoft.com/office/officeart/2005/8/layout/process5"/>
    <dgm:cxn modelId="{EC68FC45-E321-4612-A686-91030FE5E24B}" type="presParOf" srcId="{092A9E8E-6003-4AF6-91D2-ABE80E69982E}" destId="{1F2991BC-F0BA-4A62-8BB7-3086284FECAF}" srcOrd="0" destOrd="0" presId="urn:microsoft.com/office/officeart/2005/8/layout/process5"/>
    <dgm:cxn modelId="{61193D0F-14A5-4F2B-B071-673CC62777C8}" type="presParOf" srcId="{617EF1E4-1EF7-40A4-B6AD-CAA2F02223F1}" destId="{5DCE24CF-37FB-48F3-86A3-B5D18707E09C}" srcOrd="6" destOrd="0" presId="urn:microsoft.com/office/officeart/2005/8/layout/process5"/>
    <dgm:cxn modelId="{8FF526B4-E9B4-4278-9562-4CE8BF1D77C4}" type="presParOf" srcId="{617EF1E4-1EF7-40A4-B6AD-CAA2F02223F1}" destId="{82AF00E4-2758-458F-9F1A-E27537D97EED}" srcOrd="7" destOrd="0" presId="urn:microsoft.com/office/officeart/2005/8/layout/process5"/>
    <dgm:cxn modelId="{0F413EAB-4487-4E1B-A3DC-AF147F414B6D}" type="presParOf" srcId="{82AF00E4-2758-458F-9F1A-E27537D97EED}" destId="{DE22C386-980A-4347-9CE8-B8FEBF9A8F42}" srcOrd="0" destOrd="0" presId="urn:microsoft.com/office/officeart/2005/8/layout/process5"/>
    <dgm:cxn modelId="{D05ADB40-26CB-4A2F-9A0A-C9AF3960E85D}" type="presParOf" srcId="{617EF1E4-1EF7-40A4-B6AD-CAA2F02223F1}" destId="{98C2832A-019B-4155-9215-77FA037E630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A2E16-2FCC-443C-9B1A-0972DD455E43}" type="doc">
      <dgm:prSet loTypeId="urn:microsoft.com/office/officeart/2005/8/layout/hierarchy2" loCatId="hierarchy" qsTypeId="urn:microsoft.com/office/officeart/2005/8/quickstyle/3d6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534CF63-FBC1-4294-9115-E4C866714FBC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Объемная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микрообработка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CF794-6302-4267-9A52-AAEFB351D27C}" type="parTrans" cxnId="{58ADD65B-F81B-4A34-BBB2-EB38B16AD7EE}">
      <dgm:prSet/>
      <dgm:spPr/>
      <dgm:t>
        <a:bodyPr/>
        <a:lstStyle/>
        <a:p>
          <a:endParaRPr lang="ru-RU"/>
        </a:p>
      </dgm:t>
    </dgm:pt>
    <dgm:pt modelId="{8516B826-2460-48E1-BACC-93570304F1AE}" type="sibTrans" cxnId="{58ADD65B-F81B-4A34-BBB2-EB38B16AD7EE}">
      <dgm:prSet/>
      <dgm:spPr/>
      <dgm:t>
        <a:bodyPr/>
        <a:lstStyle/>
        <a:p>
          <a:endParaRPr lang="ru-RU"/>
        </a:p>
      </dgm:t>
    </dgm:pt>
    <dgm:pt modelId="{92F26462-2A2E-4860-A38A-D312EA09164E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LIGA-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E3039-3FAA-40D1-AF20-0E95378D47C6}" type="parTrans" cxnId="{7AEDC309-F632-46AA-BC90-8760338B733B}">
      <dgm:prSet/>
      <dgm:spPr/>
      <dgm:t>
        <a:bodyPr/>
        <a:lstStyle/>
        <a:p>
          <a:endParaRPr lang="ru-RU"/>
        </a:p>
      </dgm:t>
    </dgm:pt>
    <dgm:pt modelId="{6B3E2531-FB92-4D42-99C3-2AF9B58E39A2}" type="sibTrans" cxnId="{7AEDC309-F632-46AA-BC90-8760338B733B}">
      <dgm:prSet/>
      <dgm:spPr/>
      <dgm:t>
        <a:bodyPr/>
        <a:lstStyle/>
        <a:p>
          <a:endParaRPr lang="ru-RU"/>
        </a:p>
      </dgm:t>
    </dgm:pt>
    <dgm:pt modelId="{D5F1361D-DAA3-410D-A7CD-8357ED32D806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Аддитивный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(слои наращиваются на исходной подложке)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86A8D-A05F-445C-BFF4-9FB95DF66E26}" type="parTrans" cxnId="{3685DD0A-25A3-42F3-8E4A-3AE1B2D41A1C}">
      <dgm:prSet/>
      <dgm:spPr/>
      <dgm:t>
        <a:bodyPr/>
        <a:lstStyle/>
        <a:p>
          <a:endParaRPr lang="ru-RU"/>
        </a:p>
      </dgm:t>
    </dgm:pt>
    <dgm:pt modelId="{8A5EBFBB-5007-4945-A23D-77B0C585521F}" type="sibTrans" cxnId="{3685DD0A-25A3-42F3-8E4A-3AE1B2D41A1C}">
      <dgm:prSet/>
      <dgm:spPr/>
      <dgm:t>
        <a:bodyPr/>
        <a:lstStyle/>
        <a:p>
          <a:endParaRPr lang="ru-RU"/>
        </a:p>
      </dgm:t>
    </dgm:pt>
    <dgm:pt modelId="{40E8A87A-70B9-4EA9-A852-4C165DC889B0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Поверхностная обработка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0119F-ED1A-4458-A758-5389CFF1D94D}" type="parTrans" cxnId="{DB55D805-E953-4B22-BC96-0F2E88177F66}">
      <dgm:prSet/>
      <dgm:spPr/>
      <dgm:t>
        <a:bodyPr/>
        <a:lstStyle/>
        <a:p>
          <a:endParaRPr lang="ru-RU"/>
        </a:p>
      </dgm:t>
    </dgm:pt>
    <dgm:pt modelId="{AFB751DA-311D-48E4-BCF0-B48BE9E1954E}" type="sibTrans" cxnId="{DB55D805-E953-4B22-BC96-0F2E88177F66}">
      <dgm:prSet/>
      <dgm:spPr/>
      <dgm:t>
        <a:bodyPr/>
        <a:lstStyle/>
        <a:p>
          <a:endParaRPr lang="ru-RU"/>
        </a:p>
      </dgm:t>
    </dgm:pt>
    <dgm:pt modelId="{A59CC1C4-4DED-4BD8-BED4-D81DD267B7B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Субстрактивный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(из исходной подложки вытравливается необходимая структура)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AB29A-4B7D-4D1A-861E-6C5E5B30B773}" type="sibTrans" cxnId="{2760860F-CE93-4DEE-9EB8-4D6CB28AC64B}">
      <dgm:prSet/>
      <dgm:spPr/>
      <dgm:t>
        <a:bodyPr/>
        <a:lstStyle/>
        <a:p>
          <a:endParaRPr lang="ru-RU"/>
        </a:p>
      </dgm:t>
    </dgm:pt>
    <dgm:pt modelId="{23852529-E471-4589-8450-A32A95A86D91}" type="parTrans" cxnId="{2760860F-CE93-4DEE-9EB8-4D6CB28AC64B}">
      <dgm:prSet/>
      <dgm:spPr/>
      <dgm:t>
        <a:bodyPr/>
        <a:lstStyle/>
        <a:p>
          <a:endParaRPr lang="ru-RU"/>
        </a:p>
      </dgm:t>
    </dgm:pt>
    <dgm:pt modelId="{22FE4109-EAEB-4D26-81A3-10B4CBAF3C6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Способы изготовления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96D36-BEBF-4E1B-9152-A6BBA6349F6E}" type="sibTrans" cxnId="{E60E0A78-E41F-49D3-B256-45211BC31FC5}">
      <dgm:prSet/>
      <dgm:spPr/>
      <dgm:t>
        <a:bodyPr/>
        <a:lstStyle/>
        <a:p>
          <a:endParaRPr lang="ru-RU"/>
        </a:p>
      </dgm:t>
    </dgm:pt>
    <dgm:pt modelId="{1FC20D89-C07E-4E03-8A56-7251B7BEBEC3}" type="parTrans" cxnId="{E60E0A78-E41F-49D3-B256-45211BC31FC5}">
      <dgm:prSet/>
      <dgm:spPr/>
      <dgm:t>
        <a:bodyPr/>
        <a:lstStyle/>
        <a:p>
          <a:endParaRPr lang="ru-RU"/>
        </a:p>
      </dgm:t>
    </dgm:pt>
    <dgm:pt modelId="{B02A6A43-CC2B-4BE7-830F-1C5FC1D34730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Волоконная технология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70498-9E38-4B50-8528-B696386D10AB}" type="parTrans" cxnId="{ACFA6D14-C101-4A19-B09B-5ECAA70944B0}">
      <dgm:prSet/>
      <dgm:spPr/>
      <dgm:t>
        <a:bodyPr/>
        <a:lstStyle/>
        <a:p>
          <a:endParaRPr lang="ru-RU"/>
        </a:p>
      </dgm:t>
    </dgm:pt>
    <dgm:pt modelId="{9A76F89D-42AF-4BAE-A947-8AA91C1FFE7B}" type="sibTrans" cxnId="{ACFA6D14-C101-4A19-B09B-5ECAA70944B0}">
      <dgm:prSet/>
      <dgm:spPr/>
      <dgm:t>
        <a:bodyPr/>
        <a:lstStyle/>
        <a:p>
          <a:endParaRPr lang="ru-RU"/>
        </a:p>
      </dgm:t>
    </dgm:pt>
    <dgm:pt modelId="{ED38567B-E29E-4DE9-8EE2-3C53FE9B1C6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SIGA-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C9432-7031-47EE-A71B-59C985D56059}" type="parTrans" cxnId="{D27ED660-DAAE-4402-B117-F56DE7C85212}">
      <dgm:prSet/>
      <dgm:spPr/>
      <dgm:t>
        <a:bodyPr/>
        <a:lstStyle/>
        <a:p>
          <a:endParaRPr lang="ru-RU"/>
        </a:p>
      </dgm:t>
    </dgm:pt>
    <dgm:pt modelId="{F0CAD778-880A-4DF1-90A2-DD36307EA183}" type="sibTrans" cxnId="{D27ED660-DAAE-4402-B117-F56DE7C85212}">
      <dgm:prSet/>
      <dgm:spPr/>
      <dgm:t>
        <a:bodyPr/>
        <a:lstStyle/>
        <a:p>
          <a:endParaRPr lang="ru-RU"/>
        </a:p>
      </dgm:t>
    </dgm:pt>
    <dgm:pt modelId="{0A5DE8F3-3F35-429E-89F8-3D77DA96FB7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индивидуального формообразования методами корпускулярно-лучевого и электростатического </a:t>
          </a:r>
          <a:r>
            <a:rPr lang="ru-RU" sz="16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микропрофилирования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также алмазного фрезерования</a:t>
          </a:r>
          <a:endParaRPr lang="ru-RU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EFCF8-588C-4C92-ADDC-B6CD77FD3C5A}" type="parTrans" cxnId="{22F0EC69-B60F-4A6B-8F78-14CE7198214B}">
      <dgm:prSet/>
      <dgm:spPr/>
      <dgm:t>
        <a:bodyPr/>
        <a:lstStyle/>
        <a:p>
          <a:endParaRPr lang="ru-RU"/>
        </a:p>
      </dgm:t>
    </dgm:pt>
    <dgm:pt modelId="{2498FFDB-0AF7-4778-907B-175A0BA388FB}" type="sibTrans" cxnId="{22F0EC69-B60F-4A6B-8F78-14CE7198214B}">
      <dgm:prSet/>
      <dgm:spPr/>
      <dgm:t>
        <a:bodyPr/>
        <a:lstStyle/>
        <a:p>
          <a:endParaRPr lang="ru-RU"/>
        </a:p>
      </dgm:t>
    </dgm:pt>
    <dgm:pt modelId="{48A0FEAE-7480-41CB-A63A-C859D1E60B58}" type="pres">
      <dgm:prSet presAssocID="{D04A2E16-2FCC-443C-9B1A-0972DD455E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974821-EDD7-4F9E-89A5-30B2B756853A}" type="pres">
      <dgm:prSet presAssocID="{22FE4109-EAEB-4D26-81A3-10B4CBAF3C64}" presName="root1" presStyleCnt="0"/>
      <dgm:spPr/>
    </dgm:pt>
    <dgm:pt modelId="{F5B78F78-1B72-4A7B-816E-3DF629B8915D}" type="pres">
      <dgm:prSet presAssocID="{22FE4109-EAEB-4D26-81A3-10B4CBAF3C64}" presName="LevelOneTextNode" presStyleLbl="node0" presStyleIdx="0" presStyleCnt="1" custScaleX="128017" custScaleY="152561" custLinFactNeighborX="-50232" custLinFactNeighborY="-95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EE9A11-A2D8-4368-918B-7708AF2D3844}" type="pres">
      <dgm:prSet presAssocID="{22FE4109-EAEB-4D26-81A3-10B4CBAF3C64}" presName="level2hierChild" presStyleCnt="0"/>
      <dgm:spPr/>
    </dgm:pt>
    <dgm:pt modelId="{295673FA-198C-4245-93DD-6B4554708FEA}" type="pres">
      <dgm:prSet presAssocID="{23852529-E471-4589-8450-A32A95A86D9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B9B566B-AA4A-4F32-872B-DF132EE808C4}" type="pres">
      <dgm:prSet presAssocID="{23852529-E471-4589-8450-A32A95A86D9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0D353A7-BAE8-474D-873E-5B496D6C0C3A}" type="pres">
      <dgm:prSet presAssocID="{A59CC1C4-4DED-4BD8-BED4-D81DD267B7BB}" presName="root2" presStyleCnt="0"/>
      <dgm:spPr/>
    </dgm:pt>
    <dgm:pt modelId="{C1E9F5E1-7699-4C2E-9425-F9920707D0D7}" type="pres">
      <dgm:prSet presAssocID="{A59CC1C4-4DED-4BD8-BED4-D81DD267B7BB}" presName="LevelTwoTextNode" presStyleLbl="node2" presStyleIdx="0" presStyleCnt="3" custScaleX="162460" custScaleY="220182" custLinFactNeighborX="-38130" custLinFactNeighborY="-25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7B286A-76F7-42FE-AC0E-F541651D8F76}" type="pres">
      <dgm:prSet presAssocID="{A59CC1C4-4DED-4BD8-BED4-D81DD267B7BB}" presName="level3hierChild" presStyleCnt="0"/>
      <dgm:spPr/>
    </dgm:pt>
    <dgm:pt modelId="{623030F8-C020-4794-849C-E211974A9A0D}" type="pres">
      <dgm:prSet presAssocID="{CBFCF794-6302-4267-9A52-AAEFB351D27C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281101DE-330F-4034-9E50-01F7CA4835D0}" type="pres">
      <dgm:prSet presAssocID="{CBFCF794-6302-4267-9A52-AAEFB351D27C}" presName="connTx" presStyleLbl="parChTrans1D3" presStyleIdx="0" presStyleCnt="5"/>
      <dgm:spPr/>
      <dgm:t>
        <a:bodyPr/>
        <a:lstStyle/>
        <a:p>
          <a:endParaRPr lang="ru-RU"/>
        </a:p>
      </dgm:t>
    </dgm:pt>
    <dgm:pt modelId="{54D6D5C9-08DC-459D-855C-8EE125E66A78}" type="pres">
      <dgm:prSet presAssocID="{A534CF63-FBC1-4294-9115-E4C866714FBC}" presName="root2" presStyleCnt="0"/>
      <dgm:spPr/>
    </dgm:pt>
    <dgm:pt modelId="{B30A5F23-5B6F-4B5F-B8C7-538704B81200}" type="pres">
      <dgm:prSet presAssocID="{A534CF63-FBC1-4294-9115-E4C866714FBC}" presName="LevelTwoTextNode" presStyleLbl="node3" presStyleIdx="0" presStyleCnt="5" custScaleX="120719" custLinFactNeighborX="-2118" custLinFactNeighborY="-10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8EA249-B2B6-47B3-BCB6-008EEA6B3971}" type="pres">
      <dgm:prSet presAssocID="{A534CF63-FBC1-4294-9115-E4C866714FBC}" presName="level3hierChild" presStyleCnt="0"/>
      <dgm:spPr/>
    </dgm:pt>
    <dgm:pt modelId="{34EA65EC-1B71-4734-AC06-CFCFA85C146C}" type="pres">
      <dgm:prSet presAssocID="{A79E3039-3FAA-40D1-AF20-0E95378D47C6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6CE4A5E3-86C2-4D9F-95BA-B9A6416C0958}" type="pres">
      <dgm:prSet presAssocID="{A79E3039-3FAA-40D1-AF20-0E95378D47C6}" presName="connTx" presStyleLbl="parChTrans1D3" presStyleIdx="1" presStyleCnt="5"/>
      <dgm:spPr/>
      <dgm:t>
        <a:bodyPr/>
        <a:lstStyle/>
        <a:p>
          <a:endParaRPr lang="ru-RU"/>
        </a:p>
      </dgm:t>
    </dgm:pt>
    <dgm:pt modelId="{8362E1E8-5423-4EA0-86A1-E723A2BA2CE0}" type="pres">
      <dgm:prSet presAssocID="{92F26462-2A2E-4860-A38A-D312EA09164E}" presName="root2" presStyleCnt="0"/>
      <dgm:spPr/>
    </dgm:pt>
    <dgm:pt modelId="{3C5CA59C-B387-48C9-AC5F-4A86F246DD55}" type="pres">
      <dgm:prSet presAssocID="{92F26462-2A2E-4860-A38A-D312EA09164E}" presName="LevelTwoTextNode" presStyleLbl="node3" presStyleIdx="1" presStyleCnt="5" custScaleX="120719" custLinFactNeighborX="17349" custLinFactNeighborY="1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DD5E17-EF88-4310-8A9A-FAA597913A57}" type="pres">
      <dgm:prSet presAssocID="{92F26462-2A2E-4860-A38A-D312EA09164E}" presName="level3hierChild" presStyleCnt="0"/>
      <dgm:spPr/>
    </dgm:pt>
    <dgm:pt modelId="{D6F1FEBB-E975-4B3C-8AC7-760E610B7EC4}" type="pres">
      <dgm:prSet presAssocID="{88AC9432-7031-47EE-A71B-59C985D56059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947D759A-AF27-4BC1-AB34-3B21FD8D74DE}" type="pres">
      <dgm:prSet presAssocID="{88AC9432-7031-47EE-A71B-59C985D56059}" presName="connTx" presStyleLbl="parChTrans1D3" presStyleIdx="2" presStyleCnt="5"/>
      <dgm:spPr/>
      <dgm:t>
        <a:bodyPr/>
        <a:lstStyle/>
        <a:p>
          <a:endParaRPr lang="ru-RU"/>
        </a:p>
      </dgm:t>
    </dgm:pt>
    <dgm:pt modelId="{78A3F988-922A-467F-B96C-51E8996A8549}" type="pres">
      <dgm:prSet presAssocID="{ED38567B-E29E-4DE9-8EE2-3C53FE9B1C6A}" presName="root2" presStyleCnt="0"/>
      <dgm:spPr/>
    </dgm:pt>
    <dgm:pt modelId="{5EB05679-5750-4050-934B-F43448886893}" type="pres">
      <dgm:prSet presAssocID="{ED38567B-E29E-4DE9-8EE2-3C53FE9B1C6A}" presName="LevelTwoTextNode" presStyleLbl="node3" presStyleIdx="2" presStyleCnt="5" custScaleX="113635" custLinFactNeighborX="-11852" custLinFactNeighborY="-6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D15922-8F88-4A6A-86D8-AFECB0EF0E10}" type="pres">
      <dgm:prSet presAssocID="{ED38567B-E29E-4DE9-8EE2-3C53FE9B1C6A}" presName="level3hierChild" presStyleCnt="0"/>
      <dgm:spPr/>
    </dgm:pt>
    <dgm:pt modelId="{EBFA63D5-5916-4B14-A650-7915E2372273}" type="pres">
      <dgm:prSet presAssocID="{DB570498-9E38-4B50-8528-B696386D10AB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C24DB614-3A05-465E-AB45-46DE8DB63D09}" type="pres">
      <dgm:prSet presAssocID="{DB570498-9E38-4B50-8528-B696386D10AB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87C9394-A730-4757-AC37-6F61547AB82B}" type="pres">
      <dgm:prSet presAssocID="{B02A6A43-CC2B-4BE7-830F-1C5FC1D34730}" presName="root2" presStyleCnt="0"/>
      <dgm:spPr/>
    </dgm:pt>
    <dgm:pt modelId="{C845D158-B951-420F-9A39-F23A6F04ED4C}" type="pres">
      <dgm:prSet presAssocID="{B02A6A43-CC2B-4BE7-830F-1C5FC1D34730}" presName="LevelTwoTextNode" presStyleLbl="node3" presStyleIdx="3" presStyleCnt="5" custScaleX="113635" custLinFactNeighborX="12482" custLinFactNeighborY="-14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13B71-790A-4F50-BC25-D3F8ED389098}" type="pres">
      <dgm:prSet presAssocID="{B02A6A43-CC2B-4BE7-830F-1C5FC1D34730}" presName="level3hierChild" presStyleCnt="0"/>
      <dgm:spPr/>
    </dgm:pt>
    <dgm:pt modelId="{F8DC386C-4BA5-465F-B04C-A2B939B825B7}" type="pres">
      <dgm:prSet presAssocID="{72386A8D-A05F-445C-BFF4-9FB95DF66E2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C1B96AA-1883-43EF-B750-00ECEBC2AE9B}" type="pres">
      <dgm:prSet presAssocID="{72386A8D-A05F-445C-BFF4-9FB95DF66E2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9CF2CC8-B88B-4BD6-AFF2-A619BDA30A1C}" type="pres">
      <dgm:prSet presAssocID="{D5F1361D-DAA3-410D-A7CD-8357ED32D806}" presName="root2" presStyleCnt="0"/>
      <dgm:spPr/>
    </dgm:pt>
    <dgm:pt modelId="{045FC2C6-03DA-45EA-AAEA-7FFCFC09D88A}" type="pres">
      <dgm:prSet presAssocID="{D5F1361D-DAA3-410D-A7CD-8357ED32D806}" presName="LevelTwoTextNode" presStyleLbl="node2" presStyleIdx="1" presStyleCnt="3" custScaleX="162460" custScaleY="181617" custLinFactNeighborX="-33263" custLinFactNeighborY="-69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9875C-11E4-4214-88F8-4DF314127008}" type="pres">
      <dgm:prSet presAssocID="{D5F1361D-DAA3-410D-A7CD-8357ED32D806}" presName="level3hierChild" presStyleCnt="0"/>
      <dgm:spPr/>
    </dgm:pt>
    <dgm:pt modelId="{3D41A6B6-EF43-49AC-A443-E7A60C4DEF95}" type="pres">
      <dgm:prSet presAssocID="{D5E0119F-ED1A-4458-A758-5389CFF1D94D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A4C67113-3574-4BDD-883D-0EBF21E7D146}" type="pres">
      <dgm:prSet presAssocID="{D5E0119F-ED1A-4458-A758-5389CFF1D94D}" presName="connTx" presStyleLbl="parChTrans1D3" presStyleIdx="4" presStyleCnt="5"/>
      <dgm:spPr/>
      <dgm:t>
        <a:bodyPr/>
        <a:lstStyle/>
        <a:p>
          <a:endParaRPr lang="ru-RU"/>
        </a:p>
      </dgm:t>
    </dgm:pt>
    <dgm:pt modelId="{EA886B6F-D696-4621-83FB-DCDF2D3D86A6}" type="pres">
      <dgm:prSet presAssocID="{40E8A87A-70B9-4EA9-A852-4C165DC889B0}" presName="root2" presStyleCnt="0"/>
      <dgm:spPr/>
    </dgm:pt>
    <dgm:pt modelId="{CE37F973-6443-4B47-9B16-07413206EF7A}" type="pres">
      <dgm:prSet presAssocID="{40E8A87A-70B9-4EA9-A852-4C165DC889B0}" presName="LevelTwoTextNode" presStyleLbl="node3" presStyleIdx="4" presStyleCnt="5" custScaleX="122902" custLinFactNeighborX="2748" custLinFactNeighborY="16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238935-50F3-42CC-B82F-402C0518F0DC}" type="pres">
      <dgm:prSet presAssocID="{40E8A87A-70B9-4EA9-A852-4C165DC889B0}" presName="level3hierChild" presStyleCnt="0"/>
      <dgm:spPr/>
    </dgm:pt>
    <dgm:pt modelId="{AD4A0A0F-4077-4EB2-9B54-5E4DBB024AF8}" type="pres">
      <dgm:prSet presAssocID="{4EEEFCF8-588C-4C92-ADDC-B6CD77FD3C5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F9FF53E-7685-4644-993A-9462D144B0F1}" type="pres">
      <dgm:prSet presAssocID="{4EEEFCF8-588C-4C92-ADDC-B6CD77FD3C5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6E00109-71D5-4713-8D0F-2439194D6B77}" type="pres">
      <dgm:prSet presAssocID="{0A5DE8F3-3F35-429E-89F8-3D77DA96FB73}" presName="root2" presStyleCnt="0"/>
      <dgm:spPr/>
    </dgm:pt>
    <dgm:pt modelId="{1181073A-9D5B-4C90-AEE3-C46D2B2AD20A}" type="pres">
      <dgm:prSet presAssocID="{0A5DE8F3-3F35-429E-89F8-3D77DA96FB73}" presName="LevelTwoTextNode" presStyleLbl="node2" presStyleIdx="2" presStyleCnt="3" custScaleX="221509" custScaleY="190655" custLinFactNeighborX="-41809" custLinFactNeighborY="-60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3A4AA-D2BC-4579-AE49-69736739AE4C}" type="pres">
      <dgm:prSet presAssocID="{0A5DE8F3-3F35-429E-89F8-3D77DA96FB73}" presName="level3hierChild" presStyleCnt="0"/>
      <dgm:spPr/>
    </dgm:pt>
  </dgm:ptLst>
  <dgm:cxnLst>
    <dgm:cxn modelId="{76ECE8B8-0148-4347-A202-3674E17F7A5F}" type="presOf" srcId="{22FE4109-EAEB-4D26-81A3-10B4CBAF3C64}" destId="{F5B78F78-1B72-4A7B-816E-3DF629B8915D}" srcOrd="0" destOrd="0" presId="urn:microsoft.com/office/officeart/2005/8/layout/hierarchy2"/>
    <dgm:cxn modelId="{E372947F-EA80-4C11-A3C1-26069EE29AA6}" type="presOf" srcId="{92F26462-2A2E-4860-A38A-D312EA09164E}" destId="{3C5CA59C-B387-48C9-AC5F-4A86F246DD55}" srcOrd="0" destOrd="0" presId="urn:microsoft.com/office/officeart/2005/8/layout/hierarchy2"/>
    <dgm:cxn modelId="{AF03D069-6941-4143-A0F2-707ADEB6B874}" type="presOf" srcId="{B02A6A43-CC2B-4BE7-830F-1C5FC1D34730}" destId="{C845D158-B951-420F-9A39-F23A6F04ED4C}" srcOrd="0" destOrd="0" presId="urn:microsoft.com/office/officeart/2005/8/layout/hierarchy2"/>
    <dgm:cxn modelId="{58ADD65B-F81B-4A34-BBB2-EB38B16AD7EE}" srcId="{A59CC1C4-4DED-4BD8-BED4-D81DD267B7BB}" destId="{A534CF63-FBC1-4294-9115-E4C866714FBC}" srcOrd="0" destOrd="0" parTransId="{CBFCF794-6302-4267-9A52-AAEFB351D27C}" sibTransId="{8516B826-2460-48E1-BACC-93570304F1AE}"/>
    <dgm:cxn modelId="{F2950444-743B-422A-8D98-12B4B8C5EC93}" type="presOf" srcId="{4EEEFCF8-588C-4C92-ADDC-B6CD77FD3C5A}" destId="{5F9FF53E-7685-4644-993A-9462D144B0F1}" srcOrd="1" destOrd="0" presId="urn:microsoft.com/office/officeart/2005/8/layout/hierarchy2"/>
    <dgm:cxn modelId="{3B1A7952-C6F4-4B0F-A664-21AFC92FCE28}" type="presOf" srcId="{88AC9432-7031-47EE-A71B-59C985D56059}" destId="{947D759A-AF27-4BC1-AB34-3B21FD8D74DE}" srcOrd="1" destOrd="0" presId="urn:microsoft.com/office/officeart/2005/8/layout/hierarchy2"/>
    <dgm:cxn modelId="{3706BB87-80B6-4909-819B-D925FB2FFA97}" type="presOf" srcId="{A59CC1C4-4DED-4BD8-BED4-D81DD267B7BB}" destId="{C1E9F5E1-7699-4C2E-9425-F9920707D0D7}" srcOrd="0" destOrd="0" presId="urn:microsoft.com/office/officeart/2005/8/layout/hierarchy2"/>
    <dgm:cxn modelId="{DB55D805-E953-4B22-BC96-0F2E88177F66}" srcId="{D5F1361D-DAA3-410D-A7CD-8357ED32D806}" destId="{40E8A87A-70B9-4EA9-A852-4C165DC889B0}" srcOrd="0" destOrd="0" parTransId="{D5E0119F-ED1A-4458-A758-5389CFF1D94D}" sibTransId="{AFB751DA-311D-48E4-BCF0-B48BE9E1954E}"/>
    <dgm:cxn modelId="{ACFA6D14-C101-4A19-B09B-5ECAA70944B0}" srcId="{A59CC1C4-4DED-4BD8-BED4-D81DD267B7BB}" destId="{B02A6A43-CC2B-4BE7-830F-1C5FC1D34730}" srcOrd="3" destOrd="0" parTransId="{DB570498-9E38-4B50-8528-B696386D10AB}" sibTransId="{9A76F89D-42AF-4BAE-A947-8AA91C1FFE7B}"/>
    <dgm:cxn modelId="{2CAD23F7-4DBA-467D-A96F-3176CAC2DD21}" type="presOf" srcId="{0A5DE8F3-3F35-429E-89F8-3D77DA96FB73}" destId="{1181073A-9D5B-4C90-AEE3-C46D2B2AD20A}" srcOrd="0" destOrd="0" presId="urn:microsoft.com/office/officeart/2005/8/layout/hierarchy2"/>
    <dgm:cxn modelId="{22F0EC69-B60F-4A6B-8F78-14CE7198214B}" srcId="{22FE4109-EAEB-4D26-81A3-10B4CBAF3C64}" destId="{0A5DE8F3-3F35-429E-89F8-3D77DA96FB73}" srcOrd="2" destOrd="0" parTransId="{4EEEFCF8-588C-4C92-ADDC-B6CD77FD3C5A}" sibTransId="{2498FFDB-0AF7-4778-907B-175A0BA388FB}"/>
    <dgm:cxn modelId="{98B68EB1-2D9A-4F41-BCDF-9567A256C9E1}" type="presOf" srcId="{DB570498-9E38-4B50-8528-B696386D10AB}" destId="{EBFA63D5-5916-4B14-A650-7915E2372273}" srcOrd="0" destOrd="0" presId="urn:microsoft.com/office/officeart/2005/8/layout/hierarchy2"/>
    <dgm:cxn modelId="{E60E0A78-E41F-49D3-B256-45211BC31FC5}" srcId="{D04A2E16-2FCC-443C-9B1A-0972DD455E43}" destId="{22FE4109-EAEB-4D26-81A3-10B4CBAF3C64}" srcOrd="0" destOrd="0" parTransId="{1FC20D89-C07E-4E03-8A56-7251B7BEBEC3}" sibTransId="{D7E96D36-BEBF-4E1B-9152-A6BBA6349F6E}"/>
    <dgm:cxn modelId="{2760860F-CE93-4DEE-9EB8-4D6CB28AC64B}" srcId="{22FE4109-EAEB-4D26-81A3-10B4CBAF3C64}" destId="{A59CC1C4-4DED-4BD8-BED4-D81DD267B7BB}" srcOrd="0" destOrd="0" parTransId="{23852529-E471-4589-8450-A32A95A86D91}" sibTransId="{227AB29A-4B7D-4D1A-861E-6C5E5B30B773}"/>
    <dgm:cxn modelId="{A5E8084E-6C2A-4801-A211-0785C7CBF0BD}" type="presOf" srcId="{A79E3039-3FAA-40D1-AF20-0E95378D47C6}" destId="{6CE4A5E3-86C2-4D9F-95BA-B9A6416C0958}" srcOrd="1" destOrd="0" presId="urn:microsoft.com/office/officeart/2005/8/layout/hierarchy2"/>
    <dgm:cxn modelId="{D27ED660-DAAE-4402-B117-F56DE7C85212}" srcId="{A59CC1C4-4DED-4BD8-BED4-D81DD267B7BB}" destId="{ED38567B-E29E-4DE9-8EE2-3C53FE9B1C6A}" srcOrd="2" destOrd="0" parTransId="{88AC9432-7031-47EE-A71B-59C985D56059}" sibTransId="{F0CAD778-880A-4DF1-90A2-DD36307EA183}"/>
    <dgm:cxn modelId="{D4A8DC2B-CBBE-4715-B8F8-9F15EBF836DF}" type="presOf" srcId="{4EEEFCF8-588C-4C92-ADDC-B6CD77FD3C5A}" destId="{AD4A0A0F-4077-4EB2-9B54-5E4DBB024AF8}" srcOrd="0" destOrd="0" presId="urn:microsoft.com/office/officeart/2005/8/layout/hierarchy2"/>
    <dgm:cxn modelId="{D46BC21B-053B-4C62-BC4C-FFDB74774093}" type="presOf" srcId="{DB570498-9E38-4B50-8528-B696386D10AB}" destId="{C24DB614-3A05-465E-AB45-46DE8DB63D09}" srcOrd="1" destOrd="0" presId="urn:microsoft.com/office/officeart/2005/8/layout/hierarchy2"/>
    <dgm:cxn modelId="{E5011B28-E367-4C09-820B-665E8382F6BA}" type="presOf" srcId="{ED38567B-E29E-4DE9-8EE2-3C53FE9B1C6A}" destId="{5EB05679-5750-4050-934B-F43448886893}" srcOrd="0" destOrd="0" presId="urn:microsoft.com/office/officeart/2005/8/layout/hierarchy2"/>
    <dgm:cxn modelId="{87B88AA6-3A44-4208-9B80-763BC354627E}" type="presOf" srcId="{CBFCF794-6302-4267-9A52-AAEFB351D27C}" destId="{623030F8-C020-4794-849C-E211974A9A0D}" srcOrd="0" destOrd="0" presId="urn:microsoft.com/office/officeart/2005/8/layout/hierarchy2"/>
    <dgm:cxn modelId="{173EBA74-A1AE-4716-BFF4-468EA335780F}" type="presOf" srcId="{88AC9432-7031-47EE-A71B-59C985D56059}" destId="{D6F1FEBB-E975-4B3C-8AC7-760E610B7EC4}" srcOrd="0" destOrd="0" presId="urn:microsoft.com/office/officeart/2005/8/layout/hierarchy2"/>
    <dgm:cxn modelId="{3685DD0A-25A3-42F3-8E4A-3AE1B2D41A1C}" srcId="{22FE4109-EAEB-4D26-81A3-10B4CBAF3C64}" destId="{D5F1361D-DAA3-410D-A7CD-8357ED32D806}" srcOrd="1" destOrd="0" parTransId="{72386A8D-A05F-445C-BFF4-9FB95DF66E26}" sibTransId="{8A5EBFBB-5007-4945-A23D-77B0C585521F}"/>
    <dgm:cxn modelId="{88CFEF28-6CB7-4B93-89A7-7E46E599F614}" type="presOf" srcId="{23852529-E471-4589-8450-A32A95A86D91}" destId="{DB9B566B-AA4A-4F32-872B-DF132EE808C4}" srcOrd="1" destOrd="0" presId="urn:microsoft.com/office/officeart/2005/8/layout/hierarchy2"/>
    <dgm:cxn modelId="{7D51ECF9-31DD-4294-916E-00B98F53AF2A}" type="presOf" srcId="{D5F1361D-DAA3-410D-A7CD-8357ED32D806}" destId="{045FC2C6-03DA-45EA-AAEA-7FFCFC09D88A}" srcOrd="0" destOrd="0" presId="urn:microsoft.com/office/officeart/2005/8/layout/hierarchy2"/>
    <dgm:cxn modelId="{8FFAA54A-C040-4B07-B673-2621CC8812D3}" type="presOf" srcId="{40E8A87A-70B9-4EA9-A852-4C165DC889B0}" destId="{CE37F973-6443-4B47-9B16-07413206EF7A}" srcOrd="0" destOrd="0" presId="urn:microsoft.com/office/officeart/2005/8/layout/hierarchy2"/>
    <dgm:cxn modelId="{164A2016-DD0F-4D68-A091-4069899B6B03}" type="presOf" srcId="{72386A8D-A05F-445C-BFF4-9FB95DF66E26}" destId="{F8DC386C-4BA5-465F-B04C-A2B939B825B7}" srcOrd="0" destOrd="0" presId="urn:microsoft.com/office/officeart/2005/8/layout/hierarchy2"/>
    <dgm:cxn modelId="{E00972AA-0E00-4CA0-A706-329346514F4D}" type="presOf" srcId="{72386A8D-A05F-445C-BFF4-9FB95DF66E26}" destId="{DC1B96AA-1883-43EF-B750-00ECEBC2AE9B}" srcOrd="1" destOrd="0" presId="urn:microsoft.com/office/officeart/2005/8/layout/hierarchy2"/>
    <dgm:cxn modelId="{82A4D938-260D-4F39-AA16-45DC12F32A10}" type="presOf" srcId="{A534CF63-FBC1-4294-9115-E4C866714FBC}" destId="{B30A5F23-5B6F-4B5F-B8C7-538704B81200}" srcOrd="0" destOrd="0" presId="urn:microsoft.com/office/officeart/2005/8/layout/hierarchy2"/>
    <dgm:cxn modelId="{A2F63420-4B5C-47E5-BEC4-93619C45C08C}" type="presOf" srcId="{23852529-E471-4589-8450-A32A95A86D91}" destId="{295673FA-198C-4245-93DD-6B4554708FEA}" srcOrd="0" destOrd="0" presId="urn:microsoft.com/office/officeart/2005/8/layout/hierarchy2"/>
    <dgm:cxn modelId="{3B9710D2-516E-4F69-A90C-A1F5BB50E3F0}" type="presOf" srcId="{D5E0119F-ED1A-4458-A758-5389CFF1D94D}" destId="{A4C67113-3574-4BDD-883D-0EBF21E7D146}" srcOrd="1" destOrd="0" presId="urn:microsoft.com/office/officeart/2005/8/layout/hierarchy2"/>
    <dgm:cxn modelId="{686D9D3A-2C05-4257-ABD2-D5FC0BC6C115}" type="presOf" srcId="{A79E3039-3FAA-40D1-AF20-0E95378D47C6}" destId="{34EA65EC-1B71-4734-AC06-CFCFA85C146C}" srcOrd="0" destOrd="0" presId="urn:microsoft.com/office/officeart/2005/8/layout/hierarchy2"/>
    <dgm:cxn modelId="{13244034-350D-42E7-A065-758AE2283C2C}" type="presOf" srcId="{D04A2E16-2FCC-443C-9B1A-0972DD455E43}" destId="{48A0FEAE-7480-41CB-A63A-C859D1E60B58}" srcOrd="0" destOrd="0" presId="urn:microsoft.com/office/officeart/2005/8/layout/hierarchy2"/>
    <dgm:cxn modelId="{5195AFA1-F28C-46CB-9D8D-50E657CB7AA9}" type="presOf" srcId="{D5E0119F-ED1A-4458-A758-5389CFF1D94D}" destId="{3D41A6B6-EF43-49AC-A443-E7A60C4DEF95}" srcOrd="0" destOrd="0" presId="urn:microsoft.com/office/officeart/2005/8/layout/hierarchy2"/>
    <dgm:cxn modelId="{7AEDC309-F632-46AA-BC90-8760338B733B}" srcId="{A59CC1C4-4DED-4BD8-BED4-D81DD267B7BB}" destId="{92F26462-2A2E-4860-A38A-D312EA09164E}" srcOrd="1" destOrd="0" parTransId="{A79E3039-3FAA-40D1-AF20-0E95378D47C6}" sibTransId="{6B3E2531-FB92-4D42-99C3-2AF9B58E39A2}"/>
    <dgm:cxn modelId="{E592306E-9F2D-4AA2-ABBF-B14074BA8960}" type="presOf" srcId="{CBFCF794-6302-4267-9A52-AAEFB351D27C}" destId="{281101DE-330F-4034-9E50-01F7CA4835D0}" srcOrd="1" destOrd="0" presId="urn:microsoft.com/office/officeart/2005/8/layout/hierarchy2"/>
    <dgm:cxn modelId="{743EC12A-1AC3-48E9-9B11-DA377AD4B273}" type="presParOf" srcId="{48A0FEAE-7480-41CB-A63A-C859D1E60B58}" destId="{E4974821-EDD7-4F9E-89A5-30B2B756853A}" srcOrd="0" destOrd="0" presId="urn:microsoft.com/office/officeart/2005/8/layout/hierarchy2"/>
    <dgm:cxn modelId="{B21FBF5D-EC8A-4291-8A13-465CDF023E01}" type="presParOf" srcId="{E4974821-EDD7-4F9E-89A5-30B2B756853A}" destId="{F5B78F78-1B72-4A7B-816E-3DF629B8915D}" srcOrd="0" destOrd="0" presId="urn:microsoft.com/office/officeart/2005/8/layout/hierarchy2"/>
    <dgm:cxn modelId="{0AAA37B7-3F1A-4A3C-95A9-36D4D7F16FB8}" type="presParOf" srcId="{E4974821-EDD7-4F9E-89A5-30B2B756853A}" destId="{A4EE9A11-A2D8-4368-918B-7708AF2D3844}" srcOrd="1" destOrd="0" presId="urn:microsoft.com/office/officeart/2005/8/layout/hierarchy2"/>
    <dgm:cxn modelId="{650C49EB-2257-4102-8B29-182D583CCD1B}" type="presParOf" srcId="{A4EE9A11-A2D8-4368-918B-7708AF2D3844}" destId="{295673FA-198C-4245-93DD-6B4554708FEA}" srcOrd="0" destOrd="0" presId="urn:microsoft.com/office/officeart/2005/8/layout/hierarchy2"/>
    <dgm:cxn modelId="{C238858D-2492-4C5E-ADE3-ECDD4330B8D8}" type="presParOf" srcId="{295673FA-198C-4245-93DD-6B4554708FEA}" destId="{DB9B566B-AA4A-4F32-872B-DF132EE808C4}" srcOrd="0" destOrd="0" presId="urn:microsoft.com/office/officeart/2005/8/layout/hierarchy2"/>
    <dgm:cxn modelId="{82262617-B3EB-4766-BF1B-AE7E52AE18C6}" type="presParOf" srcId="{A4EE9A11-A2D8-4368-918B-7708AF2D3844}" destId="{40D353A7-BAE8-474D-873E-5B496D6C0C3A}" srcOrd="1" destOrd="0" presId="urn:microsoft.com/office/officeart/2005/8/layout/hierarchy2"/>
    <dgm:cxn modelId="{7EE86FC6-5867-4D87-9BB4-9A44DD3303E0}" type="presParOf" srcId="{40D353A7-BAE8-474D-873E-5B496D6C0C3A}" destId="{C1E9F5E1-7699-4C2E-9425-F9920707D0D7}" srcOrd="0" destOrd="0" presId="urn:microsoft.com/office/officeart/2005/8/layout/hierarchy2"/>
    <dgm:cxn modelId="{0F6A4801-00F8-44C7-AA49-6D60B1704E3D}" type="presParOf" srcId="{40D353A7-BAE8-474D-873E-5B496D6C0C3A}" destId="{207B286A-76F7-42FE-AC0E-F541651D8F76}" srcOrd="1" destOrd="0" presId="urn:microsoft.com/office/officeart/2005/8/layout/hierarchy2"/>
    <dgm:cxn modelId="{C09DC33D-C989-407B-B35D-64E233AA0420}" type="presParOf" srcId="{207B286A-76F7-42FE-AC0E-F541651D8F76}" destId="{623030F8-C020-4794-849C-E211974A9A0D}" srcOrd="0" destOrd="0" presId="urn:microsoft.com/office/officeart/2005/8/layout/hierarchy2"/>
    <dgm:cxn modelId="{C54BB8F7-DDD6-42B0-82FA-8DFC4C483E90}" type="presParOf" srcId="{623030F8-C020-4794-849C-E211974A9A0D}" destId="{281101DE-330F-4034-9E50-01F7CA4835D0}" srcOrd="0" destOrd="0" presId="urn:microsoft.com/office/officeart/2005/8/layout/hierarchy2"/>
    <dgm:cxn modelId="{7ABC39B9-CEF6-447D-8BD4-0BF9AE7313E4}" type="presParOf" srcId="{207B286A-76F7-42FE-AC0E-F541651D8F76}" destId="{54D6D5C9-08DC-459D-855C-8EE125E66A78}" srcOrd="1" destOrd="0" presId="urn:microsoft.com/office/officeart/2005/8/layout/hierarchy2"/>
    <dgm:cxn modelId="{E7805568-0208-40B1-BAC9-50CB61A04A24}" type="presParOf" srcId="{54D6D5C9-08DC-459D-855C-8EE125E66A78}" destId="{B30A5F23-5B6F-4B5F-B8C7-538704B81200}" srcOrd="0" destOrd="0" presId="urn:microsoft.com/office/officeart/2005/8/layout/hierarchy2"/>
    <dgm:cxn modelId="{C7B38F35-D7A4-4DBE-91A5-8450BD6848BB}" type="presParOf" srcId="{54D6D5C9-08DC-459D-855C-8EE125E66A78}" destId="{3E8EA249-B2B6-47B3-BCB6-008EEA6B3971}" srcOrd="1" destOrd="0" presId="urn:microsoft.com/office/officeart/2005/8/layout/hierarchy2"/>
    <dgm:cxn modelId="{F7D881A3-23B5-462D-B581-40F8521EBCB8}" type="presParOf" srcId="{207B286A-76F7-42FE-AC0E-F541651D8F76}" destId="{34EA65EC-1B71-4734-AC06-CFCFA85C146C}" srcOrd="2" destOrd="0" presId="urn:microsoft.com/office/officeart/2005/8/layout/hierarchy2"/>
    <dgm:cxn modelId="{38378D0A-DFB1-47D9-8EB2-214C0A268F43}" type="presParOf" srcId="{34EA65EC-1B71-4734-AC06-CFCFA85C146C}" destId="{6CE4A5E3-86C2-4D9F-95BA-B9A6416C0958}" srcOrd="0" destOrd="0" presId="urn:microsoft.com/office/officeart/2005/8/layout/hierarchy2"/>
    <dgm:cxn modelId="{02808B2C-F8DB-4407-939C-EE2FF4DABDA1}" type="presParOf" srcId="{207B286A-76F7-42FE-AC0E-F541651D8F76}" destId="{8362E1E8-5423-4EA0-86A1-E723A2BA2CE0}" srcOrd="3" destOrd="0" presId="urn:microsoft.com/office/officeart/2005/8/layout/hierarchy2"/>
    <dgm:cxn modelId="{504EAC6D-A354-4153-ADF1-153A175AF527}" type="presParOf" srcId="{8362E1E8-5423-4EA0-86A1-E723A2BA2CE0}" destId="{3C5CA59C-B387-48C9-AC5F-4A86F246DD55}" srcOrd="0" destOrd="0" presId="urn:microsoft.com/office/officeart/2005/8/layout/hierarchy2"/>
    <dgm:cxn modelId="{F2D7247A-0EB1-48B6-92D3-4D00D5B9F3DB}" type="presParOf" srcId="{8362E1E8-5423-4EA0-86A1-E723A2BA2CE0}" destId="{BDDD5E17-EF88-4310-8A9A-FAA597913A57}" srcOrd="1" destOrd="0" presId="urn:microsoft.com/office/officeart/2005/8/layout/hierarchy2"/>
    <dgm:cxn modelId="{6DA6936F-819A-4D9F-B757-A9297C704893}" type="presParOf" srcId="{207B286A-76F7-42FE-AC0E-F541651D8F76}" destId="{D6F1FEBB-E975-4B3C-8AC7-760E610B7EC4}" srcOrd="4" destOrd="0" presId="urn:microsoft.com/office/officeart/2005/8/layout/hierarchy2"/>
    <dgm:cxn modelId="{471C99E3-A55A-4A50-9415-F26E28B96EE9}" type="presParOf" srcId="{D6F1FEBB-E975-4B3C-8AC7-760E610B7EC4}" destId="{947D759A-AF27-4BC1-AB34-3B21FD8D74DE}" srcOrd="0" destOrd="0" presId="urn:microsoft.com/office/officeart/2005/8/layout/hierarchy2"/>
    <dgm:cxn modelId="{C1213113-A746-4105-BDFF-419240937032}" type="presParOf" srcId="{207B286A-76F7-42FE-AC0E-F541651D8F76}" destId="{78A3F988-922A-467F-B96C-51E8996A8549}" srcOrd="5" destOrd="0" presId="urn:microsoft.com/office/officeart/2005/8/layout/hierarchy2"/>
    <dgm:cxn modelId="{CC408780-EF06-46F0-8DE3-E4CC60FE336A}" type="presParOf" srcId="{78A3F988-922A-467F-B96C-51E8996A8549}" destId="{5EB05679-5750-4050-934B-F43448886893}" srcOrd="0" destOrd="0" presId="urn:microsoft.com/office/officeart/2005/8/layout/hierarchy2"/>
    <dgm:cxn modelId="{900A5464-71D0-4FED-94BA-3E5F679E38B8}" type="presParOf" srcId="{78A3F988-922A-467F-B96C-51E8996A8549}" destId="{9DD15922-8F88-4A6A-86D8-AFECB0EF0E10}" srcOrd="1" destOrd="0" presId="urn:microsoft.com/office/officeart/2005/8/layout/hierarchy2"/>
    <dgm:cxn modelId="{07E46449-92BE-40B6-BB9C-975DF51ABC89}" type="presParOf" srcId="{207B286A-76F7-42FE-AC0E-F541651D8F76}" destId="{EBFA63D5-5916-4B14-A650-7915E2372273}" srcOrd="6" destOrd="0" presId="urn:microsoft.com/office/officeart/2005/8/layout/hierarchy2"/>
    <dgm:cxn modelId="{4E9829A0-0DE4-4056-8366-4DDC509DF59D}" type="presParOf" srcId="{EBFA63D5-5916-4B14-A650-7915E2372273}" destId="{C24DB614-3A05-465E-AB45-46DE8DB63D09}" srcOrd="0" destOrd="0" presId="urn:microsoft.com/office/officeart/2005/8/layout/hierarchy2"/>
    <dgm:cxn modelId="{6974C70D-A3E0-40CE-BBE7-6B60B1709B1A}" type="presParOf" srcId="{207B286A-76F7-42FE-AC0E-F541651D8F76}" destId="{987C9394-A730-4757-AC37-6F61547AB82B}" srcOrd="7" destOrd="0" presId="urn:microsoft.com/office/officeart/2005/8/layout/hierarchy2"/>
    <dgm:cxn modelId="{7D8AB01F-7F32-4D72-B4DC-CA948D309AFB}" type="presParOf" srcId="{987C9394-A730-4757-AC37-6F61547AB82B}" destId="{C845D158-B951-420F-9A39-F23A6F04ED4C}" srcOrd="0" destOrd="0" presId="urn:microsoft.com/office/officeart/2005/8/layout/hierarchy2"/>
    <dgm:cxn modelId="{E5E24CAE-EBCA-4CF6-8B29-0861FF1D34A3}" type="presParOf" srcId="{987C9394-A730-4757-AC37-6F61547AB82B}" destId="{AFF13B71-790A-4F50-BC25-D3F8ED389098}" srcOrd="1" destOrd="0" presId="urn:microsoft.com/office/officeart/2005/8/layout/hierarchy2"/>
    <dgm:cxn modelId="{2FFB1518-AA2B-4EB9-BD17-F76742226240}" type="presParOf" srcId="{A4EE9A11-A2D8-4368-918B-7708AF2D3844}" destId="{F8DC386C-4BA5-465F-B04C-A2B939B825B7}" srcOrd="2" destOrd="0" presId="urn:microsoft.com/office/officeart/2005/8/layout/hierarchy2"/>
    <dgm:cxn modelId="{D05DCDD8-52C3-47C6-8B24-59DA2609366E}" type="presParOf" srcId="{F8DC386C-4BA5-465F-B04C-A2B939B825B7}" destId="{DC1B96AA-1883-43EF-B750-00ECEBC2AE9B}" srcOrd="0" destOrd="0" presId="urn:microsoft.com/office/officeart/2005/8/layout/hierarchy2"/>
    <dgm:cxn modelId="{2D305BC2-4009-4653-B76A-7EC00C913120}" type="presParOf" srcId="{A4EE9A11-A2D8-4368-918B-7708AF2D3844}" destId="{C9CF2CC8-B88B-4BD6-AFF2-A619BDA30A1C}" srcOrd="3" destOrd="0" presId="urn:microsoft.com/office/officeart/2005/8/layout/hierarchy2"/>
    <dgm:cxn modelId="{16F31C33-7764-452B-8446-04DE28E09151}" type="presParOf" srcId="{C9CF2CC8-B88B-4BD6-AFF2-A619BDA30A1C}" destId="{045FC2C6-03DA-45EA-AAEA-7FFCFC09D88A}" srcOrd="0" destOrd="0" presId="urn:microsoft.com/office/officeart/2005/8/layout/hierarchy2"/>
    <dgm:cxn modelId="{AD6AB112-937F-44FB-A6AD-4AE7BCEF072F}" type="presParOf" srcId="{C9CF2CC8-B88B-4BD6-AFF2-A619BDA30A1C}" destId="{77C9875C-11E4-4214-88F8-4DF314127008}" srcOrd="1" destOrd="0" presId="urn:microsoft.com/office/officeart/2005/8/layout/hierarchy2"/>
    <dgm:cxn modelId="{25C9493A-80DE-4610-BF15-AA3BBA502CB0}" type="presParOf" srcId="{77C9875C-11E4-4214-88F8-4DF314127008}" destId="{3D41A6B6-EF43-49AC-A443-E7A60C4DEF95}" srcOrd="0" destOrd="0" presId="urn:microsoft.com/office/officeart/2005/8/layout/hierarchy2"/>
    <dgm:cxn modelId="{41C3AF0B-5DF9-4637-9472-F5F665108917}" type="presParOf" srcId="{3D41A6B6-EF43-49AC-A443-E7A60C4DEF95}" destId="{A4C67113-3574-4BDD-883D-0EBF21E7D146}" srcOrd="0" destOrd="0" presId="urn:microsoft.com/office/officeart/2005/8/layout/hierarchy2"/>
    <dgm:cxn modelId="{1631F96C-F9E2-4A57-8EB2-701F6AF678D0}" type="presParOf" srcId="{77C9875C-11E4-4214-88F8-4DF314127008}" destId="{EA886B6F-D696-4621-83FB-DCDF2D3D86A6}" srcOrd="1" destOrd="0" presId="urn:microsoft.com/office/officeart/2005/8/layout/hierarchy2"/>
    <dgm:cxn modelId="{8A5BA129-0516-4E6F-AF1B-0ACAECC3C38F}" type="presParOf" srcId="{EA886B6F-D696-4621-83FB-DCDF2D3D86A6}" destId="{CE37F973-6443-4B47-9B16-07413206EF7A}" srcOrd="0" destOrd="0" presId="urn:microsoft.com/office/officeart/2005/8/layout/hierarchy2"/>
    <dgm:cxn modelId="{0899B10A-9E73-40C6-966E-0AF6587DE93E}" type="presParOf" srcId="{EA886B6F-D696-4621-83FB-DCDF2D3D86A6}" destId="{0D238935-50F3-42CC-B82F-402C0518F0DC}" srcOrd="1" destOrd="0" presId="urn:microsoft.com/office/officeart/2005/8/layout/hierarchy2"/>
    <dgm:cxn modelId="{D096EA9F-FB15-4486-8A8B-D15978A64F76}" type="presParOf" srcId="{A4EE9A11-A2D8-4368-918B-7708AF2D3844}" destId="{AD4A0A0F-4077-4EB2-9B54-5E4DBB024AF8}" srcOrd="4" destOrd="0" presId="urn:microsoft.com/office/officeart/2005/8/layout/hierarchy2"/>
    <dgm:cxn modelId="{B68E1D2C-7E6C-49EA-8DE5-8537869682EC}" type="presParOf" srcId="{AD4A0A0F-4077-4EB2-9B54-5E4DBB024AF8}" destId="{5F9FF53E-7685-4644-993A-9462D144B0F1}" srcOrd="0" destOrd="0" presId="urn:microsoft.com/office/officeart/2005/8/layout/hierarchy2"/>
    <dgm:cxn modelId="{2CF35C5A-3938-4FAF-A20F-630DF217FA39}" type="presParOf" srcId="{A4EE9A11-A2D8-4368-918B-7708AF2D3844}" destId="{E6E00109-71D5-4713-8D0F-2439194D6B77}" srcOrd="5" destOrd="0" presId="urn:microsoft.com/office/officeart/2005/8/layout/hierarchy2"/>
    <dgm:cxn modelId="{E9CC2715-D07E-4B1E-A1F8-5E2B73F51CF8}" type="presParOf" srcId="{E6E00109-71D5-4713-8D0F-2439194D6B77}" destId="{1181073A-9D5B-4C90-AEE3-C46D2B2AD20A}" srcOrd="0" destOrd="0" presId="urn:microsoft.com/office/officeart/2005/8/layout/hierarchy2"/>
    <dgm:cxn modelId="{E239F51E-AD9B-4CDC-8128-510AA14B1DAA}" type="presParOf" srcId="{E6E00109-71D5-4713-8D0F-2439194D6B77}" destId="{B9C3A4AA-D2BC-4579-AE49-69736739AE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0D66A-F446-4F20-B91B-6A3D2D7F7D11}" type="doc">
      <dgm:prSet loTypeId="urn:microsoft.com/office/officeart/2005/8/layout/hierarchy1" loCatId="hierarchy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E5E186A2-4DF2-4B26-BAC1-A164D5989D9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Корпускулярно лучевое формообразование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FE657-73D8-4156-A308-44C1F6697D84}" type="parTrans" cxnId="{A7F90CE1-C4F6-4FA1-9346-FCB400A7197D}">
      <dgm:prSet/>
      <dgm:spPr/>
      <dgm:t>
        <a:bodyPr/>
        <a:lstStyle/>
        <a:p>
          <a:endParaRPr lang="ru-RU"/>
        </a:p>
      </dgm:t>
    </dgm:pt>
    <dgm:pt modelId="{1F8F06F5-7453-4EEF-9D8F-93D03B124C77}" type="sibTrans" cxnId="{A7F90CE1-C4F6-4FA1-9346-FCB400A7197D}">
      <dgm:prSet/>
      <dgm:spPr/>
      <dgm:t>
        <a:bodyPr/>
        <a:lstStyle/>
        <a:p>
          <a:endParaRPr lang="ru-RU"/>
        </a:p>
      </dgm:t>
    </dgm:pt>
    <dgm:pt modelId="{4371694D-2A6B-47B3-BE0A-92B660D7D4A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Локально-стимулированный рост (осаждение или полимеризация)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2D385-396B-4DFF-AC46-AE8251CF86E1}" type="parTrans" cxnId="{0F17D73D-0E32-43FC-9977-A00AF62EEFD2}">
      <dgm:prSet/>
      <dgm:spPr/>
      <dgm:t>
        <a:bodyPr/>
        <a:lstStyle/>
        <a:p>
          <a:endParaRPr lang="ru-RU"/>
        </a:p>
      </dgm:t>
    </dgm:pt>
    <dgm:pt modelId="{23D9C339-0BCA-419C-83BC-2F3200AE948F}" type="sibTrans" cxnId="{0F17D73D-0E32-43FC-9977-A00AF62EEFD2}">
      <dgm:prSet/>
      <dgm:spPr/>
      <dgm:t>
        <a:bodyPr/>
        <a:lstStyle/>
        <a:p>
          <a:endParaRPr lang="ru-RU"/>
        </a:p>
      </dgm:t>
    </dgm:pt>
    <dgm:pt modelId="{DC58CC6A-ABCC-4CB5-8093-9DC77586BBB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Локально-стимулированное прецизионное травление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8328C-26BF-453A-943B-B38A73193FB9}" type="parTrans" cxnId="{9FE3E69C-4940-4499-B5E6-0C48A62AB7D0}">
      <dgm:prSet/>
      <dgm:spPr/>
      <dgm:t>
        <a:bodyPr/>
        <a:lstStyle/>
        <a:p>
          <a:endParaRPr lang="ru-RU"/>
        </a:p>
      </dgm:t>
    </dgm:pt>
    <dgm:pt modelId="{C8BF4DCB-0EEE-402A-9611-D3139BE28AD6}" type="sibTrans" cxnId="{9FE3E69C-4940-4499-B5E6-0C48A62AB7D0}">
      <dgm:prSet/>
      <dgm:spPr/>
      <dgm:t>
        <a:bodyPr/>
        <a:lstStyle/>
        <a:p>
          <a:endParaRPr lang="ru-RU"/>
        </a:p>
      </dgm:t>
    </dgm:pt>
    <dgm:pt modelId="{0213EECA-8455-4525-BDD9-A4C19004F4DA}" type="pres">
      <dgm:prSet presAssocID="{00D0D66A-F446-4F20-B91B-6A3D2D7F7D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C406B2-1E98-4953-A50A-1F4476F9855E}" type="pres">
      <dgm:prSet presAssocID="{E5E186A2-4DF2-4B26-BAC1-A164D5989D91}" presName="hierRoot1" presStyleCnt="0"/>
      <dgm:spPr/>
    </dgm:pt>
    <dgm:pt modelId="{9F84AD85-7ED8-47E0-B297-1A647C171BCC}" type="pres">
      <dgm:prSet presAssocID="{E5E186A2-4DF2-4B26-BAC1-A164D5989D91}" presName="composite" presStyleCnt="0"/>
      <dgm:spPr/>
    </dgm:pt>
    <dgm:pt modelId="{C034FFC4-0857-474C-81C8-1D6413266A6A}" type="pres">
      <dgm:prSet presAssocID="{E5E186A2-4DF2-4B26-BAC1-A164D5989D91}" presName="background" presStyleLbl="node0" presStyleIdx="0" presStyleCnt="1"/>
      <dgm:spPr/>
    </dgm:pt>
    <dgm:pt modelId="{C1F85298-20D1-4C83-B7F2-686C0F58E78B}" type="pres">
      <dgm:prSet presAssocID="{E5E186A2-4DF2-4B26-BAC1-A164D5989D9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87601-8390-402D-A6AC-ED1CCD6B20BA}" type="pres">
      <dgm:prSet presAssocID="{E5E186A2-4DF2-4B26-BAC1-A164D5989D91}" presName="hierChild2" presStyleCnt="0"/>
      <dgm:spPr/>
    </dgm:pt>
    <dgm:pt modelId="{7E0454AF-19AF-460B-BF88-39B857697577}" type="pres">
      <dgm:prSet presAssocID="{DD92D385-396B-4DFF-AC46-AE8251CF86E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DD3213C-4D21-45A9-81EB-FCA328E83B24}" type="pres">
      <dgm:prSet presAssocID="{4371694D-2A6B-47B3-BE0A-92B660D7D4A2}" presName="hierRoot2" presStyleCnt="0"/>
      <dgm:spPr/>
    </dgm:pt>
    <dgm:pt modelId="{53A33D1A-0EC0-49AB-B993-9269FB3F70A4}" type="pres">
      <dgm:prSet presAssocID="{4371694D-2A6B-47B3-BE0A-92B660D7D4A2}" presName="composite2" presStyleCnt="0"/>
      <dgm:spPr/>
    </dgm:pt>
    <dgm:pt modelId="{98EFC9C6-1B83-495A-8B9A-392032960DA2}" type="pres">
      <dgm:prSet presAssocID="{4371694D-2A6B-47B3-BE0A-92B660D7D4A2}" presName="background2" presStyleLbl="node2" presStyleIdx="0" presStyleCnt="2"/>
      <dgm:spPr/>
    </dgm:pt>
    <dgm:pt modelId="{24EA9786-7884-4182-9FF6-B9E870C26203}" type="pres">
      <dgm:prSet presAssocID="{4371694D-2A6B-47B3-BE0A-92B660D7D4A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B985E-4B3D-4674-8CEA-8BD16B65CBF9}" type="pres">
      <dgm:prSet presAssocID="{4371694D-2A6B-47B3-BE0A-92B660D7D4A2}" presName="hierChild3" presStyleCnt="0"/>
      <dgm:spPr/>
    </dgm:pt>
    <dgm:pt modelId="{10571C33-6527-484A-A30C-6679FE2AFA97}" type="pres">
      <dgm:prSet presAssocID="{0788328C-26BF-453A-943B-B38A73193FB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6A00829-3F1F-473F-AD93-EC68C2E517CC}" type="pres">
      <dgm:prSet presAssocID="{DC58CC6A-ABCC-4CB5-8093-9DC77586BBB5}" presName="hierRoot2" presStyleCnt="0"/>
      <dgm:spPr/>
    </dgm:pt>
    <dgm:pt modelId="{2890ABE9-0583-427F-8754-F3BC5731B0F2}" type="pres">
      <dgm:prSet presAssocID="{DC58CC6A-ABCC-4CB5-8093-9DC77586BBB5}" presName="composite2" presStyleCnt="0"/>
      <dgm:spPr/>
    </dgm:pt>
    <dgm:pt modelId="{50E5F5FC-9096-4CCF-BD0C-2D2D12FE8D78}" type="pres">
      <dgm:prSet presAssocID="{DC58CC6A-ABCC-4CB5-8093-9DC77586BBB5}" presName="background2" presStyleLbl="node2" presStyleIdx="1" presStyleCnt="2"/>
      <dgm:spPr/>
    </dgm:pt>
    <dgm:pt modelId="{2F846BC8-6D58-474F-9167-F7A0B18B2C1C}" type="pres">
      <dgm:prSet presAssocID="{DC58CC6A-ABCC-4CB5-8093-9DC77586BBB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8930E-EC9E-4AD7-8027-F031A10AB53F}" type="pres">
      <dgm:prSet presAssocID="{DC58CC6A-ABCC-4CB5-8093-9DC77586BBB5}" presName="hierChild3" presStyleCnt="0"/>
      <dgm:spPr/>
    </dgm:pt>
  </dgm:ptLst>
  <dgm:cxnLst>
    <dgm:cxn modelId="{D8EBB174-630E-4AD9-A006-92C8C7FB95D1}" type="presOf" srcId="{DD92D385-396B-4DFF-AC46-AE8251CF86E1}" destId="{7E0454AF-19AF-460B-BF88-39B857697577}" srcOrd="0" destOrd="0" presId="urn:microsoft.com/office/officeart/2005/8/layout/hierarchy1"/>
    <dgm:cxn modelId="{69B3F799-154E-4FA5-BADD-A884480A1DD1}" type="presOf" srcId="{00D0D66A-F446-4F20-B91B-6A3D2D7F7D11}" destId="{0213EECA-8455-4525-BDD9-A4C19004F4DA}" srcOrd="0" destOrd="0" presId="urn:microsoft.com/office/officeart/2005/8/layout/hierarchy1"/>
    <dgm:cxn modelId="{1CCCCBAF-8140-48FF-97CF-3AB0E68DE316}" type="presOf" srcId="{4371694D-2A6B-47B3-BE0A-92B660D7D4A2}" destId="{24EA9786-7884-4182-9FF6-B9E870C26203}" srcOrd="0" destOrd="0" presId="urn:microsoft.com/office/officeart/2005/8/layout/hierarchy1"/>
    <dgm:cxn modelId="{0F17D73D-0E32-43FC-9977-A00AF62EEFD2}" srcId="{E5E186A2-4DF2-4B26-BAC1-A164D5989D91}" destId="{4371694D-2A6B-47B3-BE0A-92B660D7D4A2}" srcOrd="0" destOrd="0" parTransId="{DD92D385-396B-4DFF-AC46-AE8251CF86E1}" sibTransId="{23D9C339-0BCA-419C-83BC-2F3200AE948F}"/>
    <dgm:cxn modelId="{8B384CCB-37C0-451E-B71C-443AAAAE7700}" type="presOf" srcId="{E5E186A2-4DF2-4B26-BAC1-A164D5989D91}" destId="{C1F85298-20D1-4C83-B7F2-686C0F58E78B}" srcOrd="0" destOrd="0" presId="urn:microsoft.com/office/officeart/2005/8/layout/hierarchy1"/>
    <dgm:cxn modelId="{A7F90CE1-C4F6-4FA1-9346-FCB400A7197D}" srcId="{00D0D66A-F446-4F20-B91B-6A3D2D7F7D11}" destId="{E5E186A2-4DF2-4B26-BAC1-A164D5989D91}" srcOrd="0" destOrd="0" parTransId="{C35FE657-73D8-4156-A308-44C1F6697D84}" sibTransId="{1F8F06F5-7453-4EEF-9D8F-93D03B124C77}"/>
    <dgm:cxn modelId="{9FE3E69C-4940-4499-B5E6-0C48A62AB7D0}" srcId="{E5E186A2-4DF2-4B26-BAC1-A164D5989D91}" destId="{DC58CC6A-ABCC-4CB5-8093-9DC77586BBB5}" srcOrd="1" destOrd="0" parTransId="{0788328C-26BF-453A-943B-B38A73193FB9}" sibTransId="{C8BF4DCB-0EEE-402A-9611-D3139BE28AD6}"/>
    <dgm:cxn modelId="{885FDC5C-314F-4051-A80B-EF12A019F3C7}" type="presOf" srcId="{DC58CC6A-ABCC-4CB5-8093-9DC77586BBB5}" destId="{2F846BC8-6D58-474F-9167-F7A0B18B2C1C}" srcOrd="0" destOrd="0" presId="urn:microsoft.com/office/officeart/2005/8/layout/hierarchy1"/>
    <dgm:cxn modelId="{F8E32624-5835-48E0-BECE-19F49432D6F7}" type="presOf" srcId="{0788328C-26BF-453A-943B-B38A73193FB9}" destId="{10571C33-6527-484A-A30C-6679FE2AFA97}" srcOrd="0" destOrd="0" presId="urn:microsoft.com/office/officeart/2005/8/layout/hierarchy1"/>
    <dgm:cxn modelId="{DBCDA9CA-B743-44FE-9B5C-E071A8821BC2}" type="presParOf" srcId="{0213EECA-8455-4525-BDD9-A4C19004F4DA}" destId="{D0C406B2-1E98-4953-A50A-1F4476F9855E}" srcOrd="0" destOrd="0" presId="urn:microsoft.com/office/officeart/2005/8/layout/hierarchy1"/>
    <dgm:cxn modelId="{C8BE497B-DC65-45EB-ABEC-583E92D4C2A2}" type="presParOf" srcId="{D0C406B2-1E98-4953-A50A-1F4476F9855E}" destId="{9F84AD85-7ED8-47E0-B297-1A647C171BCC}" srcOrd="0" destOrd="0" presId="urn:microsoft.com/office/officeart/2005/8/layout/hierarchy1"/>
    <dgm:cxn modelId="{513EAFF6-0E9A-4ACA-8C55-880A1407703B}" type="presParOf" srcId="{9F84AD85-7ED8-47E0-B297-1A647C171BCC}" destId="{C034FFC4-0857-474C-81C8-1D6413266A6A}" srcOrd="0" destOrd="0" presId="urn:microsoft.com/office/officeart/2005/8/layout/hierarchy1"/>
    <dgm:cxn modelId="{D0276507-7391-4A1F-AE1A-3CDD9EC05345}" type="presParOf" srcId="{9F84AD85-7ED8-47E0-B297-1A647C171BCC}" destId="{C1F85298-20D1-4C83-B7F2-686C0F58E78B}" srcOrd="1" destOrd="0" presId="urn:microsoft.com/office/officeart/2005/8/layout/hierarchy1"/>
    <dgm:cxn modelId="{206084D5-EC8E-4C66-B5AE-C86985A76EA4}" type="presParOf" srcId="{D0C406B2-1E98-4953-A50A-1F4476F9855E}" destId="{54C87601-8390-402D-A6AC-ED1CCD6B20BA}" srcOrd="1" destOrd="0" presId="urn:microsoft.com/office/officeart/2005/8/layout/hierarchy1"/>
    <dgm:cxn modelId="{9016CC3F-53A0-464E-816B-AC56ECD96D9E}" type="presParOf" srcId="{54C87601-8390-402D-A6AC-ED1CCD6B20BA}" destId="{7E0454AF-19AF-460B-BF88-39B857697577}" srcOrd="0" destOrd="0" presId="urn:microsoft.com/office/officeart/2005/8/layout/hierarchy1"/>
    <dgm:cxn modelId="{D6FC36D4-14FE-4B22-BB4B-9F895845418E}" type="presParOf" srcId="{54C87601-8390-402D-A6AC-ED1CCD6B20BA}" destId="{2DD3213C-4D21-45A9-81EB-FCA328E83B24}" srcOrd="1" destOrd="0" presId="urn:microsoft.com/office/officeart/2005/8/layout/hierarchy1"/>
    <dgm:cxn modelId="{F08E6BBA-F3F4-4B63-932A-102A4380328D}" type="presParOf" srcId="{2DD3213C-4D21-45A9-81EB-FCA328E83B24}" destId="{53A33D1A-0EC0-49AB-B993-9269FB3F70A4}" srcOrd="0" destOrd="0" presId="urn:microsoft.com/office/officeart/2005/8/layout/hierarchy1"/>
    <dgm:cxn modelId="{3A31D1B2-521C-4A9A-A5C0-17BAD1EDFB3F}" type="presParOf" srcId="{53A33D1A-0EC0-49AB-B993-9269FB3F70A4}" destId="{98EFC9C6-1B83-495A-8B9A-392032960DA2}" srcOrd="0" destOrd="0" presId="urn:microsoft.com/office/officeart/2005/8/layout/hierarchy1"/>
    <dgm:cxn modelId="{6D00D951-51A8-4A0E-9106-447709832C6D}" type="presParOf" srcId="{53A33D1A-0EC0-49AB-B993-9269FB3F70A4}" destId="{24EA9786-7884-4182-9FF6-B9E870C26203}" srcOrd="1" destOrd="0" presId="urn:microsoft.com/office/officeart/2005/8/layout/hierarchy1"/>
    <dgm:cxn modelId="{F88C15C5-9E22-4A1F-9F0A-037FD8F681A1}" type="presParOf" srcId="{2DD3213C-4D21-45A9-81EB-FCA328E83B24}" destId="{140B985E-4B3D-4674-8CEA-8BD16B65CBF9}" srcOrd="1" destOrd="0" presId="urn:microsoft.com/office/officeart/2005/8/layout/hierarchy1"/>
    <dgm:cxn modelId="{AD4F03E0-948D-454C-B630-3CC72FD8EB6B}" type="presParOf" srcId="{54C87601-8390-402D-A6AC-ED1CCD6B20BA}" destId="{10571C33-6527-484A-A30C-6679FE2AFA97}" srcOrd="2" destOrd="0" presId="urn:microsoft.com/office/officeart/2005/8/layout/hierarchy1"/>
    <dgm:cxn modelId="{D64B6EF0-791F-4088-BD9D-A5367CCF1FB0}" type="presParOf" srcId="{54C87601-8390-402D-A6AC-ED1CCD6B20BA}" destId="{56A00829-3F1F-473F-AD93-EC68C2E517CC}" srcOrd="3" destOrd="0" presId="urn:microsoft.com/office/officeart/2005/8/layout/hierarchy1"/>
    <dgm:cxn modelId="{643BDFA0-9B2F-4563-9858-6457CF6EC8CA}" type="presParOf" srcId="{56A00829-3F1F-473F-AD93-EC68C2E517CC}" destId="{2890ABE9-0583-427F-8754-F3BC5731B0F2}" srcOrd="0" destOrd="0" presId="urn:microsoft.com/office/officeart/2005/8/layout/hierarchy1"/>
    <dgm:cxn modelId="{14096118-FF32-49BD-BDC3-47B7CB2F0919}" type="presParOf" srcId="{2890ABE9-0583-427F-8754-F3BC5731B0F2}" destId="{50E5F5FC-9096-4CCF-BD0C-2D2D12FE8D78}" srcOrd="0" destOrd="0" presId="urn:microsoft.com/office/officeart/2005/8/layout/hierarchy1"/>
    <dgm:cxn modelId="{5B4762B6-5798-4705-9816-7BA52CD89114}" type="presParOf" srcId="{2890ABE9-0583-427F-8754-F3BC5731B0F2}" destId="{2F846BC8-6D58-474F-9167-F7A0B18B2C1C}" srcOrd="1" destOrd="0" presId="urn:microsoft.com/office/officeart/2005/8/layout/hierarchy1"/>
    <dgm:cxn modelId="{54B7D129-0BA5-4181-B79D-0E731F7CCD9B}" type="presParOf" srcId="{56A00829-3F1F-473F-AD93-EC68C2E517CC}" destId="{0278930E-EC9E-4AD7-8027-F031A10AB5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CF777E-4A3B-4279-8353-8A3A36B1D830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D84C6-1B4D-4F8C-ADF6-FBD128AFCB83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Волны использования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B6744-01C9-4338-AFC2-CD02941047AC}" type="parTrans" cxnId="{FBC9939C-5CB4-4F73-9255-45FC95D6C8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10CB7-9B94-462E-8DBB-AD1EC814CC56}" type="sibTrans" cxnId="{FBC9939C-5CB4-4F73-9255-45FC95D6C8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CE585-ECBC-4228-9B08-6922A2212838}">
      <dgm:prSet phldrT="[Текст]" custT="1"/>
      <dgm:spPr/>
      <dgm:t>
        <a:bodyPr/>
        <a:lstStyle/>
        <a:p>
          <a:pPr algn="just"/>
          <a:r>
            <a: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 (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МГц)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7A797-C176-4F68-A239-602EA0D506AA}" type="parTrans" cxnId="{41A1DC7E-0DA5-4AC8-B292-E6087009010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2E8E4-2B8B-4822-8EC9-91957D7CFDA7}" type="sibTrans" cxnId="{41A1DC7E-0DA5-4AC8-B292-E6087009010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6EA60-4795-43FA-A5A9-882B3D80B994}">
      <dgm:prSet phldrT="[Текст]" custT="1"/>
      <dgm:spPr/>
      <dgm:t>
        <a:bodyPr/>
        <a:lstStyle/>
        <a:p>
          <a:pPr algn="just"/>
          <a:r>
            <a: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FM (</a:t>
          </a:r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88…108 МГц)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EFFA4-54DC-4A61-8A69-CF75AEE04A95}" type="parTrans" cxnId="{7C91424E-3CDC-4BBD-8D47-FFAFB86180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2D3BA-E05C-4766-8859-929ED43D4AE2}" type="sibTrans" cxnId="{7C91424E-3CDC-4BBD-8D47-FFAFB86180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45E02-901E-476D-A5E6-869403A9DBE8}">
      <dgm:prSet phldrT="[Текст]" custT="1"/>
      <dgm:spPr/>
      <dgm:t>
        <a:bodyPr/>
        <a:lstStyle/>
        <a:p>
          <a:pPr algn="just"/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Военные радиостанции и мобильная связь (900 МГц и 2.4 ГГц)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FEDDB-D675-48B2-90C1-BC5AD874B205}" type="parTrans" cxnId="{7F5B7F11-0170-42E9-AC3D-EC38EB4D19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DD28C-2BF6-40FE-AE27-3F4E4F9F107A}" type="sibTrans" cxnId="{7F5B7F11-0170-42E9-AC3D-EC38EB4D19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CFD53-6F4C-4D1F-B5FE-D48311117F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4D476-2C86-46A5-87D5-0EE5AA3ED76B}" type="parTrans" cxnId="{CF2F330E-CFAD-43A4-B2AB-46F604F70A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CDB34-6FA5-46D1-8EC7-1F1C01E70F4A}" type="sibTrans" cxnId="{CF2F330E-CFAD-43A4-B2AB-46F604F70A5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C49DC-F88E-4349-9AC8-BFE6FFA1924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56667-81D9-4745-A7E5-3BF3354B07B5}" type="parTrans" cxnId="{5672A26F-C8E5-454F-95BD-677BC9E54A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6D91A-BDFA-4AE2-91A2-D1B418D7154F}" type="sibTrans" cxnId="{5672A26F-C8E5-454F-95BD-677BC9E54A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2F4CA-AA54-4647-9D16-85E8B85E9A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7CC3E-272E-4B67-B183-17A2547FEA34}" type="parTrans" cxnId="{72CCC487-BF9E-4313-ACE2-F1E44FD45B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DFBCC-5E57-42B1-B35E-2B9BAAA43534}" type="sibTrans" cxnId="{72CCC487-BF9E-4313-ACE2-F1E44FD45B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65695C-2F26-4D89-AC44-D9C9C055EEAE}" type="pres">
      <dgm:prSet presAssocID="{92CF777E-4A3B-4279-8353-8A3A36B1D8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1BE920-9B47-445E-84EA-B8881E3EB993}" type="pres">
      <dgm:prSet presAssocID="{43DD84C6-1B4D-4F8C-ADF6-FBD128AFCB83}" presName="thickLine" presStyleLbl="alignNode1" presStyleIdx="0" presStyleCnt="1"/>
      <dgm:spPr/>
    </dgm:pt>
    <dgm:pt modelId="{CB5C0169-B7D2-452A-8E44-E8150E1B2CD7}" type="pres">
      <dgm:prSet presAssocID="{43DD84C6-1B4D-4F8C-ADF6-FBD128AFCB83}" presName="horz1" presStyleCnt="0"/>
      <dgm:spPr/>
    </dgm:pt>
    <dgm:pt modelId="{E9314D7B-97FB-408B-B81E-FC8C6CEC391F}" type="pres">
      <dgm:prSet presAssocID="{43DD84C6-1B4D-4F8C-ADF6-FBD128AFCB83}" presName="tx1" presStyleLbl="revTx" presStyleIdx="0" presStyleCnt="7" custScaleX="219290" custScaleY="17719" custLinFactNeighborX="-1665" custLinFactNeighborY="42524"/>
      <dgm:spPr/>
      <dgm:t>
        <a:bodyPr/>
        <a:lstStyle/>
        <a:p>
          <a:endParaRPr lang="ru-RU"/>
        </a:p>
      </dgm:t>
    </dgm:pt>
    <dgm:pt modelId="{B3BDC949-9306-4922-BB8F-443D4925792E}" type="pres">
      <dgm:prSet presAssocID="{43DD84C6-1B4D-4F8C-ADF6-FBD128AFCB83}" presName="vert1" presStyleCnt="0"/>
      <dgm:spPr/>
    </dgm:pt>
    <dgm:pt modelId="{126A83D0-1BC8-448D-BAE0-BA0007A6D69A}" type="pres">
      <dgm:prSet presAssocID="{1D9CE585-ECBC-4228-9B08-6922A2212838}" presName="vertSpace2a" presStyleCnt="0"/>
      <dgm:spPr/>
    </dgm:pt>
    <dgm:pt modelId="{93C96264-CB62-4BD4-9688-1CCE63283E13}" type="pres">
      <dgm:prSet presAssocID="{1D9CE585-ECBC-4228-9B08-6922A2212838}" presName="horz2" presStyleCnt="0"/>
      <dgm:spPr/>
    </dgm:pt>
    <dgm:pt modelId="{57290D3A-6CDC-4D18-8B5C-938A81A5C9F0}" type="pres">
      <dgm:prSet presAssocID="{1D9CE585-ECBC-4228-9B08-6922A2212838}" presName="horzSpace2" presStyleCnt="0"/>
      <dgm:spPr/>
    </dgm:pt>
    <dgm:pt modelId="{47B64FDC-C81A-42F9-B0E7-04F28685A3C1}" type="pres">
      <dgm:prSet presAssocID="{1D9CE585-ECBC-4228-9B08-6922A2212838}" presName="tx2" presStyleLbl="revTx" presStyleIdx="1" presStyleCnt="7"/>
      <dgm:spPr/>
      <dgm:t>
        <a:bodyPr/>
        <a:lstStyle/>
        <a:p>
          <a:endParaRPr lang="ru-RU"/>
        </a:p>
      </dgm:t>
    </dgm:pt>
    <dgm:pt modelId="{162C49BE-2CE7-48BD-BE22-63D94F7F940C}" type="pres">
      <dgm:prSet presAssocID="{1D9CE585-ECBC-4228-9B08-6922A2212838}" presName="vert2" presStyleCnt="0"/>
      <dgm:spPr/>
    </dgm:pt>
    <dgm:pt modelId="{715BA916-27FE-4CE9-B196-03C60E912EB4}" type="pres">
      <dgm:prSet presAssocID="{1D9CE585-ECBC-4228-9B08-6922A2212838}" presName="thinLine2b" presStyleLbl="callout" presStyleIdx="0" presStyleCnt="6"/>
      <dgm:spPr/>
    </dgm:pt>
    <dgm:pt modelId="{FE8ECBE2-EC65-489D-A4B5-CFF57963443A}" type="pres">
      <dgm:prSet presAssocID="{1D9CE585-ECBC-4228-9B08-6922A2212838}" presName="vertSpace2b" presStyleCnt="0"/>
      <dgm:spPr/>
    </dgm:pt>
    <dgm:pt modelId="{A2FC8237-3B1B-4784-B053-392032AFE8FA}" type="pres">
      <dgm:prSet presAssocID="{C106EA60-4795-43FA-A5A9-882B3D80B994}" presName="horz2" presStyleCnt="0"/>
      <dgm:spPr/>
    </dgm:pt>
    <dgm:pt modelId="{BF6FC093-B50C-4D08-B3D0-F8B700148945}" type="pres">
      <dgm:prSet presAssocID="{C106EA60-4795-43FA-A5A9-882B3D80B994}" presName="horzSpace2" presStyleCnt="0"/>
      <dgm:spPr/>
    </dgm:pt>
    <dgm:pt modelId="{4D697290-9561-43FA-BB5E-E1E702EA10FC}" type="pres">
      <dgm:prSet presAssocID="{C106EA60-4795-43FA-A5A9-882B3D80B994}" presName="tx2" presStyleLbl="revTx" presStyleIdx="2" presStyleCnt="7" custLinFactNeighborX="637" custLinFactNeighborY="4297"/>
      <dgm:spPr/>
      <dgm:t>
        <a:bodyPr/>
        <a:lstStyle/>
        <a:p>
          <a:endParaRPr lang="ru-RU"/>
        </a:p>
      </dgm:t>
    </dgm:pt>
    <dgm:pt modelId="{C24013D3-78C0-4F5E-ADB5-FFE8A9D0DAF7}" type="pres">
      <dgm:prSet presAssocID="{C106EA60-4795-43FA-A5A9-882B3D80B994}" presName="vert2" presStyleCnt="0"/>
      <dgm:spPr/>
    </dgm:pt>
    <dgm:pt modelId="{22A5B800-CAB7-4AD6-A314-8AFE081445D6}" type="pres">
      <dgm:prSet presAssocID="{C106EA60-4795-43FA-A5A9-882B3D80B994}" presName="thinLine2b" presStyleLbl="callout" presStyleIdx="1" presStyleCnt="6"/>
      <dgm:spPr/>
    </dgm:pt>
    <dgm:pt modelId="{BA0CCE8D-E17D-47CE-B3C9-6E64B51D6411}" type="pres">
      <dgm:prSet presAssocID="{C106EA60-4795-43FA-A5A9-882B3D80B994}" presName="vertSpace2b" presStyleCnt="0"/>
      <dgm:spPr/>
    </dgm:pt>
    <dgm:pt modelId="{511339C1-8BFB-4C77-A9F6-DD3C13986AE5}" type="pres">
      <dgm:prSet presAssocID="{6D345E02-901E-476D-A5E6-869403A9DBE8}" presName="horz2" presStyleCnt="0"/>
      <dgm:spPr/>
    </dgm:pt>
    <dgm:pt modelId="{0D86A2DE-2C85-4B6B-8E02-5308A90F3643}" type="pres">
      <dgm:prSet presAssocID="{6D345E02-901E-476D-A5E6-869403A9DBE8}" presName="horzSpace2" presStyleCnt="0"/>
      <dgm:spPr/>
    </dgm:pt>
    <dgm:pt modelId="{DFFF40E6-302A-4968-91D5-08D7B0A48E70}" type="pres">
      <dgm:prSet presAssocID="{6D345E02-901E-476D-A5E6-869403A9DBE8}" presName="tx2" presStyleLbl="revTx" presStyleIdx="3" presStyleCnt="7" custLinFactNeighborX="-600" custLinFactNeighborY="-6917"/>
      <dgm:spPr/>
      <dgm:t>
        <a:bodyPr/>
        <a:lstStyle/>
        <a:p>
          <a:endParaRPr lang="ru-RU"/>
        </a:p>
      </dgm:t>
    </dgm:pt>
    <dgm:pt modelId="{8E6D47C7-5003-4A79-AFED-AEF13145EBF8}" type="pres">
      <dgm:prSet presAssocID="{6D345E02-901E-476D-A5E6-869403A9DBE8}" presName="vert2" presStyleCnt="0"/>
      <dgm:spPr/>
    </dgm:pt>
    <dgm:pt modelId="{EE86C8C6-F373-4E0F-8B75-1E93A1ED6F6F}" type="pres">
      <dgm:prSet presAssocID="{6D345E02-901E-476D-A5E6-869403A9DBE8}" presName="thinLine2b" presStyleLbl="callout" presStyleIdx="2" presStyleCnt="6"/>
      <dgm:spPr/>
    </dgm:pt>
    <dgm:pt modelId="{67DEEB39-F18D-4F6F-8EC5-095EA42BA359}" type="pres">
      <dgm:prSet presAssocID="{6D345E02-901E-476D-A5E6-869403A9DBE8}" presName="vertSpace2b" presStyleCnt="0"/>
      <dgm:spPr/>
    </dgm:pt>
    <dgm:pt modelId="{CFABF83B-7E17-4652-92E9-57509A6FB17D}" type="pres">
      <dgm:prSet presAssocID="{C5FCFD53-6F4C-4D1F-B5FE-D48311117FE1}" presName="horz2" presStyleCnt="0"/>
      <dgm:spPr/>
    </dgm:pt>
    <dgm:pt modelId="{CD4F4188-8D77-4C6E-A3F4-35AE9660ACF8}" type="pres">
      <dgm:prSet presAssocID="{C5FCFD53-6F4C-4D1F-B5FE-D48311117FE1}" presName="horzSpace2" presStyleCnt="0"/>
      <dgm:spPr/>
    </dgm:pt>
    <dgm:pt modelId="{BE4C284E-2D61-4E3D-94C1-C206E52E81F4}" type="pres">
      <dgm:prSet presAssocID="{C5FCFD53-6F4C-4D1F-B5FE-D48311117FE1}" presName="tx2" presStyleLbl="revTx" presStyleIdx="4" presStyleCnt="7" custLinFactNeighborX="3059" custLinFactNeighborY="13131"/>
      <dgm:spPr/>
      <dgm:t>
        <a:bodyPr/>
        <a:lstStyle/>
        <a:p>
          <a:endParaRPr lang="ru-RU"/>
        </a:p>
      </dgm:t>
    </dgm:pt>
    <dgm:pt modelId="{33E3CA76-BF03-4012-9FE8-D2B0B850A29F}" type="pres">
      <dgm:prSet presAssocID="{C5FCFD53-6F4C-4D1F-B5FE-D48311117FE1}" presName="vert2" presStyleCnt="0"/>
      <dgm:spPr/>
    </dgm:pt>
    <dgm:pt modelId="{F06058E2-6C73-4550-8B45-692846F0561B}" type="pres">
      <dgm:prSet presAssocID="{C5FCFD53-6F4C-4D1F-B5FE-D48311117FE1}" presName="thinLine2b" presStyleLbl="callout" presStyleIdx="3" presStyleCnt="6"/>
      <dgm:spPr/>
    </dgm:pt>
    <dgm:pt modelId="{E72B5CC2-44CC-4A8A-AC07-BE046762048D}" type="pres">
      <dgm:prSet presAssocID="{C5FCFD53-6F4C-4D1F-B5FE-D48311117FE1}" presName="vertSpace2b" presStyleCnt="0"/>
      <dgm:spPr/>
    </dgm:pt>
    <dgm:pt modelId="{091B219B-F3E8-4263-835C-53E86F602D08}" type="pres">
      <dgm:prSet presAssocID="{831C49DC-F88E-4349-9AC8-BFE6FFA1924D}" presName="horz2" presStyleCnt="0"/>
      <dgm:spPr/>
    </dgm:pt>
    <dgm:pt modelId="{AA3947F7-980E-4231-A2B7-18EDE80AFBF5}" type="pres">
      <dgm:prSet presAssocID="{831C49DC-F88E-4349-9AC8-BFE6FFA1924D}" presName="horzSpace2" presStyleCnt="0"/>
      <dgm:spPr/>
    </dgm:pt>
    <dgm:pt modelId="{28E59605-3047-4D22-9F20-491CE699ABEC}" type="pres">
      <dgm:prSet presAssocID="{831C49DC-F88E-4349-9AC8-BFE6FFA1924D}" presName="tx2" presStyleLbl="revTx" presStyleIdx="5" presStyleCnt="7"/>
      <dgm:spPr/>
      <dgm:t>
        <a:bodyPr/>
        <a:lstStyle/>
        <a:p>
          <a:endParaRPr lang="ru-RU"/>
        </a:p>
      </dgm:t>
    </dgm:pt>
    <dgm:pt modelId="{8AB7B13D-1138-4193-BA27-657737BFB897}" type="pres">
      <dgm:prSet presAssocID="{831C49DC-F88E-4349-9AC8-BFE6FFA1924D}" presName="vert2" presStyleCnt="0"/>
      <dgm:spPr/>
    </dgm:pt>
    <dgm:pt modelId="{83D5DD27-C2D0-4EB8-BDEF-B73EB49240F5}" type="pres">
      <dgm:prSet presAssocID="{831C49DC-F88E-4349-9AC8-BFE6FFA1924D}" presName="thinLine2b" presStyleLbl="callout" presStyleIdx="4" presStyleCnt="6"/>
      <dgm:spPr/>
    </dgm:pt>
    <dgm:pt modelId="{A5B8DEEF-C6CD-4F59-ABD9-BFB4CDB0DD3F}" type="pres">
      <dgm:prSet presAssocID="{831C49DC-F88E-4349-9AC8-BFE6FFA1924D}" presName="vertSpace2b" presStyleCnt="0"/>
      <dgm:spPr/>
    </dgm:pt>
    <dgm:pt modelId="{0EFD5788-B9F4-4B4F-A903-24DEF1F70250}" type="pres">
      <dgm:prSet presAssocID="{6F32F4CA-AA54-4647-9D16-85E8B85E9AA2}" presName="horz2" presStyleCnt="0"/>
      <dgm:spPr/>
    </dgm:pt>
    <dgm:pt modelId="{3B45DCDF-8865-49B5-A4C3-882AFB4DFB9F}" type="pres">
      <dgm:prSet presAssocID="{6F32F4CA-AA54-4647-9D16-85E8B85E9AA2}" presName="horzSpace2" presStyleCnt="0"/>
      <dgm:spPr/>
    </dgm:pt>
    <dgm:pt modelId="{9BC1BDE5-29C3-49FE-8F75-0F974251F224}" type="pres">
      <dgm:prSet presAssocID="{6F32F4CA-AA54-4647-9D16-85E8B85E9AA2}" presName="tx2" presStyleLbl="revTx" presStyleIdx="6" presStyleCnt="7"/>
      <dgm:spPr/>
      <dgm:t>
        <a:bodyPr/>
        <a:lstStyle/>
        <a:p>
          <a:endParaRPr lang="ru-RU"/>
        </a:p>
      </dgm:t>
    </dgm:pt>
    <dgm:pt modelId="{863ACD5C-B43A-485C-B690-CCC00E0F0853}" type="pres">
      <dgm:prSet presAssocID="{6F32F4CA-AA54-4647-9D16-85E8B85E9AA2}" presName="vert2" presStyleCnt="0"/>
      <dgm:spPr/>
    </dgm:pt>
    <dgm:pt modelId="{90A18413-C3A8-456F-9995-2D1A4398ED56}" type="pres">
      <dgm:prSet presAssocID="{6F32F4CA-AA54-4647-9D16-85E8B85E9AA2}" presName="thinLine2b" presStyleLbl="callout" presStyleIdx="5" presStyleCnt="6"/>
      <dgm:spPr/>
    </dgm:pt>
    <dgm:pt modelId="{DDA47F9D-1896-49A8-A448-42BBB3204891}" type="pres">
      <dgm:prSet presAssocID="{6F32F4CA-AA54-4647-9D16-85E8B85E9AA2}" presName="vertSpace2b" presStyleCnt="0"/>
      <dgm:spPr/>
    </dgm:pt>
  </dgm:ptLst>
  <dgm:cxnLst>
    <dgm:cxn modelId="{CF2F330E-CFAD-43A4-B2AB-46F604F70A51}" srcId="{43DD84C6-1B4D-4F8C-ADF6-FBD128AFCB83}" destId="{C5FCFD53-6F4C-4D1F-B5FE-D48311117FE1}" srcOrd="3" destOrd="0" parTransId="{4984D476-2C86-46A5-87D5-0EE5AA3ED76B}" sibTransId="{5F0CDB34-6FA5-46D1-8EC7-1F1C01E70F4A}"/>
    <dgm:cxn modelId="{89D584A5-6F68-47DB-BF48-80D6DA35D81C}" type="presOf" srcId="{C5FCFD53-6F4C-4D1F-B5FE-D48311117FE1}" destId="{BE4C284E-2D61-4E3D-94C1-C206E52E81F4}" srcOrd="0" destOrd="0" presId="urn:microsoft.com/office/officeart/2008/layout/LinedList"/>
    <dgm:cxn modelId="{9E50C7A0-2429-45C8-B322-DFA2BA72FA4D}" type="presOf" srcId="{C106EA60-4795-43FA-A5A9-882B3D80B994}" destId="{4D697290-9561-43FA-BB5E-E1E702EA10FC}" srcOrd="0" destOrd="0" presId="urn:microsoft.com/office/officeart/2008/layout/LinedList"/>
    <dgm:cxn modelId="{72CCC487-BF9E-4313-ACE2-F1E44FD45B55}" srcId="{43DD84C6-1B4D-4F8C-ADF6-FBD128AFCB83}" destId="{6F32F4CA-AA54-4647-9D16-85E8B85E9AA2}" srcOrd="5" destOrd="0" parTransId="{4B57CC3E-272E-4B67-B183-17A2547FEA34}" sibTransId="{4F6DFBCC-5E57-42B1-B35E-2B9BAAA43534}"/>
    <dgm:cxn modelId="{71A5639A-1B71-4F48-B155-2FD320098FE0}" type="presOf" srcId="{831C49DC-F88E-4349-9AC8-BFE6FFA1924D}" destId="{28E59605-3047-4D22-9F20-491CE699ABEC}" srcOrd="0" destOrd="0" presId="urn:microsoft.com/office/officeart/2008/layout/LinedList"/>
    <dgm:cxn modelId="{5971FF6A-4AF5-47A8-8B66-1D6181470EC7}" type="presOf" srcId="{1D9CE585-ECBC-4228-9B08-6922A2212838}" destId="{47B64FDC-C81A-42F9-B0E7-04F28685A3C1}" srcOrd="0" destOrd="0" presId="urn:microsoft.com/office/officeart/2008/layout/LinedList"/>
    <dgm:cxn modelId="{7C91424E-3CDC-4BBD-8D47-FFAFB86180F7}" srcId="{43DD84C6-1B4D-4F8C-ADF6-FBD128AFCB83}" destId="{C106EA60-4795-43FA-A5A9-882B3D80B994}" srcOrd="1" destOrd="0" parTransId="{485EFFA4-54DC-4A61-8A69-CF75AEE04A95}" sibTransId="{CE72D3BA-E05C-4766-8859-929ED43D4AE2}"/>
    <dgm:cxn modelId="{689CFB4E-E7A0-491F-96C4-9923FCE6B304}" type="presOf" srcId="{6F32F4CA-AA54-4647-9D16-85E8B85E9AA2}" destId="{9BC1BDE5-29C3-49FE-8F75-0F974251F224}" srcOrd="0" destOrd="0" presId="urn:microsoft.com/office/officeart/2008/layout/LinedList"/>
    <dgm:cxn modelId="{03234736-34BA-4EC6-B82F-AA5B50FD1DA5}" type="presOf" srcId="{92CF777E-4A3B-4279-8353-8A3A36B1D830}" destId="{5965695C-2F26-4D89-AC44-D9C9C055EEAE}" srcOrd="0" destOrd="0" presId="urn:microsoft.com/office/officeart/2008/layout/LinedList"/>
    <dgm:cxn modelId="{7F5B7F11-0170-42E9-AC3D-EC38EB4D195A}" srcId="{43DD84C6-1B4D-4F8C-ADF6-FBD128AFCB83}" destId="{6D345E02-901E-476D-A5E6-869403A9DBE8}" srcOrd="2" destOrd="0" parTransId="{4A0FEDDB-D675-48B2-90C1-BC5AD874B205}" sibTransId="{761DD28C-2BF6-40FE-AE27-3F4E4F9F107A}"/>
    <dgm:cxn modelId="{5672A26F-C8E5-454F-95BD-677BC9E54A75}" srcId="{43DD84C6-1B4D-4F8C-ADF6-FBD128AFCB83}" destId="{831C49DC-F88E-4349-9AC8-BFE6FFA1924D}" srcOrd="4" destOrd="0" parTransId="{B2256667-81D9-4745-A7E5-3BF3354B07B5}" sibTransId="{F096D91A-BDFA-4AE2-91A2-D1B418D7154F}"/>
    <dgm:cxn modelId="{01047F3D-9E4F-4EA6-AFEF-CAC10AC07BB9}" type="presOf" srcId="{6D345E02-901E-476D-A5E6-869403A9DBE8}" destId="{DFFF40E6-302A-4968-91D5-08D7B0A48E70}" srcOrd="0" destOrd="0" presId="urn:microsoft.com/office/officeart/2008/layout/LinedList"/>
    <dgm:cxn modelId="{FBC9939C-5CB4-4F73-9255-45FC95D6C8A0}" srcId="{92CF777E-4A3B-4279-8353-8A3A36B1D830}" destId="{43DD84C6-1B4D-4F8C-ADF6-FBD128AFCB83}" srcOrd="0" destOrd="0" parTransId="{25BB6744-01C9-4338-AFC2-CD02941047AC}" sibTransId="{E0A10CB7-9B94-462E-8DBB-AD1EC814CC56}"/>
    <dgm:cxn modelId="{41A1DC7E-0DA5-4AC8-B292-E6087009010A}" srcId="{43DD84C6-1B4D-4F8C-ADF6-FBD128AFCB83}" destId="{1D9CE585-ECBC-4228-9B08-6922A2212838}" srcOrd="0" destOrd="0" parTransId="{3FB7A797-C176-4F68-A239-602EA0D506AA}" sibTransId="{ADA2E8E4-2B8B-4822-8EC9-91957D7CFDA7}"/>
    <dgm:cxn modelId="{EB9E2ACC-1DE5-4C6F-AE51-5B70500AC6F7}" type="presOf" srcId="{43DD84C6-1B4D-4F8C-ADF6-FBD128AFCB83}" destId="{E9314D7B-97FB-408B-B81E-FC8C6CEC391F}" srcOrd="0" destOrd="0" presId="urn:microsoft.com/office/officeart/2008/layout/LinedList"/>
    <dgm:cxn modelId="{87BDF52B-E8D8-49FA-BAD4-77A46D6E4205}" type="presParOf" srcId="{5965695C-2F26-4D89-AC44-D9C9C055EEAE}" destId="{391BE920-9B47-445E-84EA-B8881E3EB993}" srcOrd="0" destOrd="0" presId="urn:microsoft.com/office/officeart/2008/layout/LinedList"/>
    <dgm:cxn modelId="{46452E02-13B7-4E45-8011-48FF3119C1E3}" type="presParOf" srcId="{5965695C-2F26-4D89-AC44-D9C9C055EEAE}" destId="{CB5C0169-B7D2-452A-8E44-E8150E1B2CD7}" srcOrd="1" destOrd="0" presId="urn:microsoft.com/office/officeart/2008/layout/LinedList"/>
    <dgm:cxn modelId="{3CE10013-9E2C-4A68-8803-43EC95D35C39}" type="presParOf" srcId="{CB5C0169-B7D2-452A-8E44-E8150E1B2CD7}" destId="{E9314D7B-97FB-408B-B81E-FC8C6CEC391F}" srcOrd="0" destOrd="0" presId="urn:microsoft.com/office/officeart/2008/layout/LinedList"/>
    <dgm:cxn modelId="{EA3DE01D-76E1-43E3-918E-B385520C7600}" type="presParOf" srcId="{CB5C0169-B7D2-452A-8E44-E8150E1B2CD7}" destId="{B3BDC949-9306-4922-BB8F-443D4925792E}" srcOrd="1" destOrd="0" presId="urn:microsoft.com/office/officeart/2008/layout/LinedList"/>
    <dgm:cxn modelId="{8DE8BF8A-52E4-4479-BB23-71F31713127A}" type="presParOf" srcId="{B3BDC949-9306-4922-BB8F-443D4925792E}" destId="{126A83D0-1BC8-448D-BAE0-BA0007A6D69A}" srcOrd="0" destOrd="0" presId="urn:microsoft.com/office/officeart/2008/layout/LinedList"/>
    <dgm:cxn modelId="{4C6BB3D3-49D5-433D-A45E-3CB5D359F84B}" type="presParOf" srcId="{B3BDC949-9306-4922-BB8F-443D4925792E}" destId="{93C96264-CB62-4BD4-9688-1CCE63283E13}" srcOrd="1" destOrd="0" presId="urn:microsoft.com/office/officeart/2008/layout/LinedList"/>
    <dgm:cxn modelId="{A604D426-7900-48D8-ABF0-EF99FDCADA2D}" type="presParOf" srcId="{93C96264-CB62-4BD4-9688-1CCE63283E13}" destId="{57290D3A-6CDC-4D18-8B5C-938A81A5C9F0}" srcOrd="0" destOrd="0" presId="urn:microsoft.com/office/officeart/2008/layout/LinedList"/>
    <dgm:cxn modelId="{B32368BC-D3A7-4884-97D4-93A24DA65424}" type="presParOf" srcId="{93C96264-CB62-4BD4-9688-1CCE63283E13}" destId="{47B64FDC-C81A-42F9-B0E7-04F28685A3C1}" srcOrd="1" destOrd="0" presId="urn:microsoft.com/office/officeart/2008/layout/LinedList"/>
    <dgm:cxn modelId="{B0754FC3-7184-4B82-BC93-CA152BEA1FB5}" type="presParOf" srcId="{93C96264-CB62-4BD4-9688-1CCE63283E13}" destId="{162C49BE-2CE7-48BD-BE22-63D94F7F940C}" srcOrd="2" destOrd="0" presId="urn:microsoft.com/office/officeart/2008/layout/LinedList"/>
    <dgm:cxn modelId="{F0CC425D-77EA-465B-8955-35C35C436C47}" type="presParOf" srcId="{B3BDC949-9306-4922-BB8F-443D4925792E}" destId="{715BA916-27FE-4CE9-B196-03C60E912EB4}" srcOrd="2" destOrd="0" presId="urn:microsoft.com/office/officeart/2008/layout/LinedList"/>
    <dgm:cxn modelId="{BC1F9E3F-468A-43FD-99B4-2B732AA5A3FA}" type="presParOf" srcId="{B3BDC949-9306-4922-BB8F-443D4925792E}" destId="{FE8ECBE2-EC65-489D-A4B5-CFF57963443A}" srcOrd="3" destOrd="0" presId="urn:microsoft.com/office/officeart/2008/layout/LinedList"/>
    <dgm:cxn modelId="{610E0960-95C4-4100-AB2D-A0A7171AFD40}" type="presParOf" srcId="{B3BDC949-9306-4922-BB8F-443D4925792E}" destId="{A2FC8237-3B1B-4784-B053-392032AFE8FA}" srcOrd="4" destOrd="0" presId="urn:microsoft.com/office/officeart/2008/layout/LinedList"/>
    <dgm:cxn modelId="{B754DAE0-214E-4731-8A08-2CF924FD5F8D}" type="presParOf" srcId="{A2FC8237-3B1B-4784-B053-392032AFE8FA}" destId="{BF6FC093-B50C-4D08-B3D0-F8B700148945}" srcOrd="0" destOrd="0" presId="urn:microsoft.com/office/officeart/2008/layout/LinedList"/>
    <dgm:cxn modelId="{6F5B49B2-98B3-4A7D-9793-8C93602666E6}" type="presParOf" srcId="{A2FC8237-3B1B-4784-B053-392032AFE8FA}" destId="{4D697290-9561-43FA-BB5E-E1E702EA10FC}" srcOrd="1" destOrd="0" presId="urn:microsoft.com/office/officeart/2008/layout/LinedList"/>
    <dgm:cxn modelId="{F46AA7ED-566F-45B5-85AF-5D94B60743F3}" type="presParOf" srcId="{A2FC8237-3B1B-4784-B053-392032AFE8FA}" destId="{C24013D3-78C0-4F5E-ADB5-FFE8A9D0DAF7}" srcOrd="2" destOrd="0" presId="urn:microsoft.com/office/officeart/2008/layout/LinedList"/>
    <dgm:cxn modelId="{EB32A100-C871-4309-923D-17B5D2A1870A}" type="presParOf" srcId="{B3BDC949-9306-4922-BB8F-443D4925792E}" destId="{22A5B800-CAB7-4AD6-A314-8AFE081445D6}" srcOrd="5" destOrd="0" presId="urn:microsoft.com/office/officeart/2008/layout/LinedList"/>
    <dgm:cxn modelId="{C877C1EA-057C-4495-999E-2FA8677F3A16}" type="presParOf" srcId="{B3BDC949-9306-4922-BB8F-443D4925792E}" destId="{BA0CCE8D-E17D-47CE-B3C9-6E64B51D6411}" srcOrd="6" destOrd="0" presId="urn:microsoft.com/office/officeart/2008/layout/LinedList"/>
    <dgm:cxn modelId="{C35BCF69-5DCD-4712-9C49-7DF97493BAA5}" type="presParOf" srcId="{B3BDC949-9306-4922-BB8F-443D4925792E}" destId="{511339C1-8BFB-4C77-A9F6-DD3C13986AE5}" srcOrd="7" destOrd="0" presId="urn:microsoft.com/office/officeart/2008/layout/LinedList"/>
    <dgm:cxn modelId="{3E169CAE-5DFD-44BC-9340-7028993F935B}" type="presParOf" srcId="{511339C1-8BFB-4C77-A9F6-DD3C13986AE5}" destId="{0D86A2DE-2C85-4B6B-8E02-5308A90F3643}" srcOrd="0" destOrd="0" presId="urn:microsoft.com/office/officeart/2008/layout/LinedList"/>
    <dgm:cxn modelId="{2153A853-EA2F-4844-9353-94ABAFF733CB}" type="presParOf" srcId="{511339C1-8BFB-4C77-A9F6-DD3C13986AE5}" destId="{DFFF40E6-302A-4968-91D5-08D7B0A48E70}" srcOrd="1" destOrd="0" presId="urn:microsoft.com/office/officeart/2008/layout/LinedList"/>
    <dgm:cxn modelId="{3A76BCF1-8D1B-4AA0-9B9C-7D7D985C9485}" type="presParOf" srcId="{511339C1-8BFB-4C77-A9F6-DD3C13986AE5}" destId="{8E6D47C7-5003-4A79-AFED-AEF13145EBF8}" srcOrd="2" destOrd="0" presId="urn:microsoft.com/office/officeart/2008/layout/LinedList"/>
    <dgm:cxn modelId="{E45A29CC-134B-4B23-A9C5-4F275FFAB61F}" type="presParOf" srcId="{B3BDC949-9306-4922-BB8F-443D4925792E}" destId="{EE86C8C6-F373-4E0F-8B75-1E93A1ED6F6F}" srcOrd="8" destOrd="0" presId="urn:microsoft.com/office/officeart/2008/layout/LinedList"/>
    <dgm:cxn modelId="{47D5CC01-8C2F-4388-8806-8EF792C4491C}" type="presParOf" srcId="{B3BDC949-9306-4922-BB8F-443D4925792E}" destId="{67DEEB39-F18D-4F6F-8EC5-095EA42BA359}" srcOrd="9" destOrd="0" presId="urn:microsoft.com/office/officeart/2008/layout/LinedList"/>
    <dgm:cxn modelId="{A8069EDA-6EAE-445A-9EA3-3681D22178C6}" type="presParOf" srcId="{B3BDC949-9306-4922-BB8F-443D4925792E}" destId="{CFABF83B-7E17-4652-92E9-57509A6FB17D}" srcOrd="10" destOrd="0" presId="urn:microsoft.com/office/officeart/2008/layout/LinedList"/>
    <dgm:cxn modelId="{18FF6867-607C-41E5-A772-D8A021A1E953}" type="presParOf" srcId="{CFABF83B-7E17-4652-92E9-57509A6FB17D}" destId="{CD4F4188-8D77-4C6E-A3F4-35AE9660ACF8}" srcOrd="0" destOrd="0" presId="urn:microsoft.com/office/officeart/2008/layout/LinedList"/>
    <dgm:cxn modelId="{C66F6C8B-A83B-4028-A190-7D168639310F}" type="presParOf" srcId="{CFABF83B-7E17-4652-92E9-57509A6FB17D}" destId="{BE4C284E-2D61-4E3D-94C1-C206E52E81F4}" srcOrd="1" destOrd="0" presId="urn:microsoft.com/office/officeart/2008/layout/LinedList"/>
    <dgm:cxn modelId="{612D9546-BDDE-461E-82B7-3D506C9BDF2A}" type="presParOf" srcId="{CFABF83B-7E17-4652-92E9-57509A6FB17D}" destId="{33E3CA76-BF03-4012-9FE8-D2B0B850A29F}" srcOrd="2" destOrd="0" presId="urn:microsoft.com/office/officeart/2008/layout/LinedList"/>
    <dgm:cxn modelId="{B31D9781-6B17-422E-8A2B-BEC0D3E8B594}" type="presParOf" srcId="{B3BDC949-9306-4922-BB8F-443D4925792E}" destId="{F06058E2-6C73-4550-8B45-692846F0561B}" srcOrd="11" destOrd="0" presId="urn:microsoft.com/office/officeart/2008/layout/LinedList"/>
    <dgm:cxn modelId="{DB7C01A7-C2F8-4BB6-AC45-4DCE2E566756}" type="presParOf" srcId="{B3BDC949-9306-4922-BB8F-443D4925792E}" destId="{E72B5CC2-44CC-4A8A-AC07-BE046762048D}" srcOrd="12" destOrd="0" presId="urn:microsoft.com/office/officeart/2008/layout/LinedList"/>
    <dgm:cxn modelId="{747D8294-F82F-4968-82DD-4F512CAB1D22}" type="presParOf" srcId="{B3BDC949-9306-4922-BB8F-443D4925792E}" destId="{091B219B-F3E8-4263-835C-53E86F602D08}" srcOrd="13" destOrd="0" presId="urn:microsoft.com/office/officeart/2008/layout/LinedList"/>
    <dgm:cxn modelId="{11FFC126-9124-4192-86B5-15F8BC2AB295}" type="presParOf" srcId="{091B219B-F3E8-4263-835C-53E86F602D08}" destId="{AA3947F7-980E-4231-A2B7-18EDE80AFBF5}" srcOrd="0" destOrd="0" presId="urn:microsoft.com/office/officeart/2008/layout/LinedList"/>
    <dgm:cxn modelId="{1EC35026-6B4C-494E-9ACE-482A2559CBE1}" type="presParOf" srcId="{091B219B-F3E8-4263-835C-53E86F602D08}" destId="{28E59605-3047-4D22-9F20-491CE699ABEC}" srcOrd="1" destOrd="0" presId="urn:microsoft.com/office/officeart/2008/layout/LinedList"/>
    <dgm:cxn modelId="{B6E814E8-ADD2-445A-97D4-E863873F3246}" type="presParOf" srcId="{091B219B-F3E8-4263-835C-53E86F602D08}" destId="{8AB7B13D-1138-4193-BA27-657737BFB897}" srcOrd="2" destOrd="0" presId="urn:microsoft.com/office/officeart/2008/layout/LinedList"/>
    <dgm:cxn modelId="{0DB928D3-9D87-4C9C-B7FB-3BC7394A8409}" type="presParOf" srcId="{B3BDC949-9306-4922-BB8F-443D4925792E}" destId="{83D5DD27-C2D0-4EB8-BDEF-B73EB49240F5}" srcOrd="14" destOrd="0" presId="urn:microsoft.com/office/officeart/2008/layout/LinedList"/>
    <dgm:cxn modelId="{F1673212-77CD-48EF-B48F-4FCABAB07BD1}" type="presParOf" srcId="{B3BDC949-9306-4922-BB8F-443D4925792E}" destId="{A5B8DEEF-C6CD-4F59-ABD9-BFB4CDB0DD3F}" srcOrd="15" destOrd="0" presId="urn:microsoft.com/office/officeart/2008/layout/LinedList"/>
    <dgm:cxn modelId="{09DF9494-FC25-4255-865B-34B5A7283572}" type="presParOf" srcId="{B3BDC949-9306-4922-BB8F-443D4925792E}" destId="{0EFD5788-B9F4-4B4F-A903-24DEF1F70250}" srcOrd="16" destOrd="0" presId="urn:microsoft.com/office/officeart/2008/layout/LinedList"/>
    <dgm:cxn modelId="{BC00174F-A080-4D48-9ADC-576FDC3E5D37}" type="presParOf" srcId="{0EFD5788-B9F4-4B4F-A903-24DEF1F70250}" destId="{3B45DCDF-8865-49B5-A4C3-882AFB4DFB9F}" srcOrd="0" destOrd="0" presId="urn:microsoft.com/office/officeart/2008/layout/LinedList"/>
    <dgm:cxn modelId="{0DD1F9DE-784C-4995-8B0A-E2655FB4BCC2}" type="presParOf" srcId="{0EFD5788-B9F4-4B4F-A903-24DEF1F70250}" destId="{9BC1BDE5-29C3-49FE-8F75-0F974251F224}" srcOrd="1" destOrd="0" presId="urn:microsoft.com/office/officeart/2008/layout/LinedList"/>
    <dgm:cxn modelId="{EC817CD0-3A8F-43E0-99E5-6D5DB5FC973D}" type="presParOf" srcId="{0EFD5788-B9F4-4B4F-A903-24DEF1F70250}" destId="{863ACD5C-B43A-485C-B690-CCC00E0F0853}" srcOrd="2" destOrd="0" presId="urn:microsoft.com/office/officeart/2008/layout/LinedList"/>
    <dgm:cxn modelId="{3C582971-9554-41BB-866D-C377FE75BE84}" type="presParOf" srcId="{B3BDC949-9306-4922-BB8F-443D4925792E}" destId="{90A18413-C3A8-456F-9995-2D1A4398ED56}" srcOrd="17" destOrd="0" presId="urn:microsoft.com/office/officeart/2008/layout/LinedList"/>
    <dgm:cxn modelId="{D3A4FC54-E2C1-46EC-9FF0-14C73C47CD09}" type="presParOf" srcId="{B3BDC949-9306-4922-BB8F-443D4925792E}" destId="{DDA47F9D-1896-49A8-A448-42BBB320489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873F7-37C6-4B47-B78F-9A70B569A757}">
      <dsp:nvSpPr>
        <dsp:cNvPr id="0" name=""/>
        <dsp:cNvSpPr/>
      </dsp:nvSpPr>
      <dsp:spPr>
        <a:xfrm rot="5400000">
          <a:off x="556412" y="1388484"/>
          <a:ext cx="1669612" cy="277819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C3A321-8EAE-4229-88D1-F63606E22C24}">
      <dsp:nvSpPr>
        <dsp:cNvPr id="0" name=""/>
        <dsp:cNvSpPr/>
      </dsp:nvSpPr>
      <dsp:spPr>
        <a:xfrm>
          <a:off x="277712" y="2218567"/>
          <a:ext cx="2508172" cy="219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Первый этап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(исследовательский, середина 50х-60х годов)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712" y="2218567"/>
        <a:ext cx="2508172" cy="2198560"/>
      </dsp:txXfrm>
    </dsp:sp>
    <dsp:sp modelId="{3E62D397-8D3B-4D26-93AB-7E67681A189A}">
      <dsp:nvSpPr>
        <dsp:cNvPr id="0" name=""/>
        <dsp:cNvSpPr/>
      </dsp:nvSpPr>
      <dsp:spPr>
        <a:xfrm>
          <a:off x="2312645" y="1183950"/>
          <a:ext cx="473240" cy="47324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DD89D5-C526-4F13-93D9-B3E6F6684FC4}">
      <dsp:nvSpPr>
        <dsp:cNvPr id="0" name=""/>
        <dsp:cNvSpPr/>
      </dsp:nvSpPr>
      <dsp:spPr>
        <a:xfrm rot="5400000">
          <a:off x="3626905" y="628688"/>
          <a:ext cx="1669612" cy="277819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9EB354-0FB5-4BBA-892C-EDA1E4ECFCCD}">
      <dsp:nvSpPr>
        <dsp:cNvPr id="0" name=""/>
        <dsp:cNvSpPr/>
      </dsp:nvSpPr>
      <dsp:spPr>
        <a:xfrm>
          <a:off x="3348206" y="1458770"/>
          <a:ext cx="2508172" cy="219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Второй этап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(коммерциализация)</a:t>
          </a:r>
        </a:p>
      </dsp:txBody>
      <dsp:txXfrm>
        <a:off x="3348206" y="1458770"/>
        <a:ext cx="2508172" cy="2198560"/>
      </dsp:txXfrm>
    </dsp:sp>
    <dsp:sp modelId="{948553F2-B436-484F-BF38-B9550D68B896}">
      <dsp:nvSpPr>
        <dsp:cNvPr id="0" name=""/>
        <dsp:cNvSpPr/>
      </dsp:nvSpPr>
      <dsp:spPr>
        <a:xfrm>
          <a:off x="5383138" y="424154"/>
          <a:ext cx="473240" cy="47324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1CF425-B0E0-4608-8C40-81282C6DFB0E}">
      <dsp:nvSpPr>
        <dsp:cNvPr id="0" name=""/>
        <dsp:cNvSpPr/>
      </dsp:nvSpPr>
      <dsp:spPr>
        <a:xfrm rot="5400000">
          <a:off x="6697399" y="-131108"/>
          <a:ext cx="1669612" cy="277819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F2D3AA-7E1B-4DC5-BA9A-137EF2A8F3BB}">
      <dsp:nvSpPr>
        <dsp:cNvPr id="0" name=""/>
        <dsp:cNvSpPr/>
      </dsp:nvSpPr>
      <dsp:spPr>
        <a:xfrm>
          <a:off x="6418699" y="698974"/>
          <a:ext cx="2508172" cy="219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Третий этап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микромашинное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производство, конец 90х годов)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8699" y="698974"/>
        <a:ext cx="2508172" cy="2198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7F8FA-9DDC-4C2D-85FC-1750F89917A7}">
      <dsp:nvSpPr>
        <dsp:cNvPr id="0" name=""/>
        <dsp:cNvSpPr/>
      </dsp:nvSpPr>
      <dsp:spPr>
        <a:xfrm>
          <a:off x="7721" y="465926"/>
          <a:ext cx="2307772" cy="1384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МЭМС сенсоры</a:t>
          </a:r>
          <a:endParaRPr lang="ru-RU" sz="2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76" y="506481"/>
        <a:ext cx="2226662" cy="1303553"/>
      </dsp:txXfrm>
    </dsp:sp>
    <dsp:sp modelId="{0440F81B-4649-479C-A91D-A6C66432314D}">
      <dsp:nvSpPr>
        <dsp:cNvPr id="0" name=""/>
        <dsp:cNvSpPr/>
      </dsp:nvSpPr>
      <dsp:spPr>
        <a:xfrm>
          <a:off x="2518577" y="872094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518577" y="986559"/>
        <a:ext cx="342473" cy="343397"/>
      </dsp:txXfrm>
    </dsp:sp>
    <dsp:sp modelId="{5FE73CF1-C627-49CD-AE7D-0C7F30E1C015}">
      <dsp:nvSpPr>
        <dsp:cNvPr id="0" name=""/>
        <dsp:cNvSpPr/>
      </dsp:nvSpPr>
      <dsp:spPr>
        <a:xfrm>
          <a:off x="3238601" y="465926"/>
          <a:ext cx="2307772" cy="1384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Аналоговый усилитель и АЦП</a:t>
          </a:r>
          <a:endParaRPr lang="ru-RU" sz="2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156" y="506481"/>
        <a:ext cx="2226662" cy="1303553"/>
      </dsp:txXfrm>
    </dsp:sp>
    <dsp:sp modelId="{CEB9AFE6-49BA-41A3-BEE3-3758737B50E9}">
      <dsp:nvSpPr>
        <dsp:cNvPr id="0" name=""/>
        <dsp:cNvSpPr/>
      </dsp:nvSpPr>
      <dsp:spPr>
        <a:xfrm>
          <a:off x="5749457" y="872094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749457" y="986559"/>
        <a:ext cx="342473" cy="343397"/>
      </dsp:txXfrm>
    </dsp:sp>
    <dsp:sp modelId="{3EABD5AA-CDE9-4C12-ABDE-8720A6ED1BB0}">
      <dsp:nvSpPr>
        <dsp:cNvPr id="0" name=""/>
        <dsp:cNvSpPr/>
      </dsp:nvSpPr>
      <dsp:spPr>
        <a:xfrm>
          <a:off x="6469482" y="465926"/>
          <a:ext cx="2307772" cy="1384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 процессоры</a:t>
          </a:r>
          <a:endParaRPr lang="ru-RU" sz="2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0037" y="506481"/>
        <a:ext cx="2226662" cy="1303553"/>
      </dsp:txXfrm>
    </dsp:sp>
    <dsp:sp modelId="{092A9E8E-6003-4AF6-91D2-ABE80E69982E}">
      <dsp:nvSpPr>
        <dsp:cNvPr id="0" name=""/>
        <dsp:cNvSpPr/>
      </dsp:nvSpPr>
      <dsp:spPr>
        <a:xfrm rot="5400000">
          <a:off x="7378744" y="2012133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7451669" y="2053673"/>
        <a:ext cx="343397" cy="342473"/>
      </dsp:txXfrm>
    </dsp:sp>
    <dsp:sp modelId="{5DCE24CF-37FB-48F3-86A3-B5D18707E09C}">
      <dsp:nvSpPr>
        <dsp:cNvPr id="0" name=""/>
        <dsp:cNvSpPr/>
      </dsp:nvSpPr>
      <dsp:spPr>
        <a:xfrm>
          <a:off x="6469482" y="2773698"/>
          <a:ext cx="2307772" cy="1384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ЦАП и аналоговый </a:t>
          </a: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усилитель</a:t>
          </a:r>
          <a:endParaRPr lang="ru-RU" sz="2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0037" y="2814253"/>
        <a:ext cx="2226662" cy="1303553"/>
      </dsp:txXfrm>
    </dsp:sp>
    <dsp:sp modelId="{82AF00E4-2758-458F-9F1A-E27537D97EED}">
      <dsp:nvSpPr>
        <dsp:cNvPr id="0" name=""/>
        <dsp:cNvSpPr/>
      </dsp:nvSpPr>
      <dsp:spPr>
        <a:xfrm rot="10800000">
          <a:off x="5777151" y="3179866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923925" y="3294331"/>
        <a:ext cx="342473" cy="343397"/>
      </dsp:txXfrm>
    </dsp:sp>
    <dsp:sp modelId="{98C2832A-019B-4155-9215-77FA037E6301}">
      <dsp:nvSpPr>
        <dsp:cNvPr id="0" name=""/>
        <dsp:cNvSpPr/>
      </dsp:nvSpPr>
      <dsp:spPr>
        <a:xfrm>
          <a:off x="3238601" y="2773698"/>
          <a:ext cx="2307772" cy="1384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МЭМС </a:t>
          </a:r>
          <a:r>
            <a:rPr lang="ru-RU" sz="27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актуаторы</a:t>
          </a:r>
          <a:endParaRPr lang="ru-RU" sz="2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156" y="2814253"/>
        <a:ext cx="2226662" cy="130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78F78-1B72-4A7B-816E-3DF629B8915D}">
      <dsp:nvSpPr>
        <dsp:cNvPr id="0" name=""/>
        <dsp:cNvSpPr/>
      </dsp:nvSpPr>
      <dsp:spPr>
        <a:xfrm>
          <a:off x="178787" y="2133485"/>
          <a:ext cx="1894123" cy="11286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Способы изготовления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844" y="2166542"/>
        <a:ext cx="1828009" cy="1062522"/>
      </dsp:txXfrm>
    </dsp:sp>
    <dsp:sp modelId="{295673FA-198C-4245-93DD-6B4554708FEA}">
      <dsp:nvSpPr>
        <dsp:cNvPr id="0" name=""/>
        <dsp:cNvSpPr/>
      </dsp:nvSpPr>
      <dsp:spPr>
        <a:xfrm rot="18118001">
          <a:off x="1730310" y="2069020"/>
          <a:ext cx="145609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1456095" y="11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21955" y="2043757"/>
        <a:ext cx="72804" cy="72804"/>
      </dsp:txXfrm>
    </dsp:sp>
    <dsp:sp modelId="{C1E9F5E1-7699-4C2E-9425-F9920707D0D7}">
      <dsp:nvSpPr>
        <dsp:cNvPr id="0" name=""/>
        <dsp:cNvSpPr/>
      </dsp:nvSpPr>
      <dsp:spPr>
        <a:xfrm>
          <a:off x="2843804" y="648070"/>
          <a:ext cx="2403737" cy="162889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Субстрактивный</a:t>
          </a: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(из исходной подложки вытравливается необходимая структура)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1513" y="695779"/>
        <a:ext cx="2308319" cy="1533474"/>
      </dsp:txXfrm>
    </dsp:sp>
    <dsp:sp modelId="{623030F8-C020-4794-849C-E211974A9A0D}">
      <dsp:nvSpPr>
        <dsp:cNvPr id="0" name=""/>
        <dsp:cNvSpPr/>
      </dsp:nvSpPr>
      <dsp:spPr>
        <a:xfrm rot="18949679">
          <a:off x="5025864" y="905066"/>
          <a:ext cx="1568020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1568020" y="111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70674" y="877006"/>
        <a:ext cx="78401" cy="78401"/>
      </dsp:txXfrm>
    </dsp:sp>
    <dsp:sp modelId="{B30A5F23-5B6F-4B5F-B8C7-538704B81200}">
      <dsp:nvSpPr>
        <dsp:cNvPr id="0" name=""/>
        <dsp:cNvSpPr/>
      </dsp:nvSpPr>
      <dsp:spPr>
        <a:xfrm>
          <a:off x="6372206" y="0"/>
          <a:ext cx="1786143" cy="7397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Объемная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микрообработка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3874" y="21668"/>
        <a:ext cx="1742807" cy="696457"/>
      </dsp:txXfrm>
    </dsp:sp>
    <dsp:sp modelId="{34EA65EC-1B71-4734-AC06-CFCFA85C146C}">
      <dsp:nvSpPr>
        <dsp:cNvPr id="0" name=""/>
        <dsp:cNvSpPr/>
      </dsp:nvSpPr>
      <dsp:spPr>
        <a:xfrm rot="21048674">
          <a:off x="5238360" y="1337115"/>
          <a:ext cx="1431059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1431059" y="111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18113" y="1312479"/>
        <a:ext cx="71552" cy="71552"/>
      </dsp:txXfrm>
    </dsp:sp>
    <dsp:sp modelId="{3C5CA59C-B387-48C9-AC5F-4A86F246DD55}">
      <dsp:nvSpPr>
        <dsp:cNvPr id="0" name=""/>
        <dsp:cNvSpPr/>
      </dsp:nvSpPr>
      <dsp:spPr>
        <a:xfrm>
          <a:off x="6660237" y="864097"/>
          <a:ext cx="1786143" cy="7397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LIGA-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1905" y="885765"/>
        <a:ext cx="1742807" cy="696457"/>
      </dsp:txXfrm>
    </dsp:sp>
    <dsp:sp modelId="{D6F1FEBB-E975-4B3C-8AC7-760E610B7EC4}">
      <dsp:nvSpPr>
        <dsp:cNvPr id="0" name=""/>
        <dsp:cNvSpPr/>
      </dsp:nvSpPr>
      <dsp:spPr>
        <a:xfrm rot="1793141">
          <a:off x="5172340" y="1733160"/>
          <a:ext cx="113104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1131045" y="111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09586" y="1716024"/>
        <a:ext cx="56552" cy="56552"/>
      </dsp:txXfrm>
    </dsp:sp>
    <dsp:sp modelId="{5EB05679-5750-4050-934B-F43448886893}">
      <dsp:nvSpPr>
        <dsp:cNvPr id="0" name=""/>
        <dsp:cNvSpPr/>
      </dsp:nvSpPr>
      <dsp:spPr>
        <a:xfrm>
          <a:off x="6228183" y="1656187"/>
          <a:ext cx="1681329" cy="7397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SIGA-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9851" y="1677855"/>
        <a:ext cx="1637993" cy="696457"/>
      </dsp:txXfrm>
    </dsp:sp>
    <dsp:sp modelId="{EBFA63D5-5916-4B14-A650-7915E2372273}">
      <dsp:nvSpPr>
        <dsp:cNvPr id="0" name=""/>
        <dsp:cNvSpPr/>
      </dsp:nvSpPr>
      <dsp:spPr>
        <a:xfrm rot="2719081">
          <a:off x="4964571" y="2129201"/>
          <a:ext cx="1906625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1906625" y="111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870218" y="2092676"/>
        <a:ext cx="95331" cy="95331"/>
      </dsp:txXfrm>
    </dsp:sp>
    <dsp:sp modelId="{C845D158-B951-420F-9A39-F23A6F04ED4C}">
      <dsp:nvSpPr>
        <dsp:cNvPr id="0" name=""/>
        <dsp:cNvSpPr/>
      </dsp:nvSpPr>
      <dsp:spPr>
        <a:xfrm>
          <a:off x="6588226" y="2448269"/>
          <a:ext cx="1681329" cy="7397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Волоконная технология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9894" y="2469937"/>
        <a:ext cx="1637993" cy="696457"/>
      </dsp:txXfrm>
    </dsp:sp>
    <dsp:sp modelId="{F8DC386C-4BA5-465F-B04C-A2B939B825B7}">
      <dsp:nvSpPr>
        <dsp:cNvPr id="0" name=""/>
        <dsp:cNvSpPr/>
      </dsp:nvSpPr>
      <dsp:spPr>
        <a:xfrm rot="2033638">
          <a:off x="1986632" y="2969804"/>
          <a:ext cx="1015462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1015462" y="11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68976" y="2955557"/>
        <a:ext cx="50773" cy="50773"/>
      </dsp:txXfrm>
    </dsp:sp>
    <dsp:sp modelId="{045FC2C6-03DA-45EA-AAEA-7FFCFC09D88A}">
      <dsp:nvSpPr>
        <dsp:cNvPr id="0" name=""/>
        <dsp:cNvSpPr/>
      </dsp:nvSpPr>
      <dsp:spPr>
        <a:xfrm>
          <a:off x="2915816" y="2592289"/>
          <a:ext cx="2403737" cy="134359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Аддитивный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(слои наращиваются на исходной подложке)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5168" y="2631641"/>
        <a:ext cx="2325033" cy="1264887"/>
      </dsp:txXfrm>
    </dsp:sp>
    <dsp:sp modelId="{3D41A6B6-EF43-49AC-A443-E7A60C4DEF95}">
      <dsp:nvSpPr>
        <dsp:cNvPr id="0" name=""/>
        <dsp:cNvSpPr/>
      </dsp:nvSpPr>
      <dsp:spPr>
        <a:xfrm rot="1765150">
          <a:off x="5236307" y="3570045"/>
          <a:ext cx="1291142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1291142" y="111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49600" y="3548907"/>
        <a:ext cx="64557" cy="64557"/>
      </dsp:txXfrm>
    </dsp:sp>
    <dsp:sp modelId="{CE37F973-6443-4B47-9B16-07413206EF7A}">
      <dsp:nvSpPr>
        <dsp:cNvPr id="0" name=""/>
        <dsp:cNvSpPr/>
      </dsp:nvSpPr>
      <dsp:spPr>
        <a:xfrm>
          <a:off x="6444203" y="3528390"/>
          <a:ext cx="1818442" cy="73979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Поверхностная обработка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5871" y="3550058"/>
        <a:ext cx="1775106" cy="696457"/>
      </dsp:txXfrm>
    </dsp:sp>
    <dsp:sp modelId="{AD4A0A0F-4077-4EB2-9B54-5E4DBB024AF8}">
      <dsp:nvSpPr>
        <dsp:cNvPr id="0" name=""/>
        <dsp:cNvSpPr/>
      </dsp:nvSpPr>
      <dsp:spPr>
        <a:xfrm rot="4280085">
          <a:off x="1311805" y="3747127"/>
          <a:ext cx="2238671" cy="22280"/>
        </a:xfrm>
        <a:custGeom>
          <a:avLst/>
          <a:gdLst/>
          <a:ahLst/>
          <a:cxnLst/>
          <a:rect l="0" t="0" r="0" b="0"/>
          <a:pathLst>
            <a:path>
              <a:moveTo>
                <a:pt x="0" y="11140"/>
              </a:moveTo>
              <a:lnTo>
                <a:pt x="2238671" y="11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75173" y="3702300"/>
        <a:ext cx="111933" cy="111933"/>
      </dsp:txXfrm>
    </dsp:sp>
    <dsp:sp modelId="{1181073A-9D5B-4C90-AEE3-C46D2B2AD20A}">
      <dsp:nvSpPr>
        <dsp:cNvPr id="0" name=""/>
        <dsp:cNvSpPr/>
      </dsp:nvSpPr>
      <dsp:spPr>
        <a:xfrm>
          <a:off x="2789370" y="4113504"/>
          <a:ext cx="3277419" cy="141045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индивидуального формообразования методами корпускулярно-лучевого и электростатического </a:t>
          </a:r>
          <a:r>
            <a:rPr lang="ru-RU" sz="16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микропрофилирования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также алмазного фрезерования</a:t>
          </a:r>
          <a:endParaRPr lang="ru-RU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0681" y="4154815"/>
        <a:ext cx="3194797" cy="1327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71C33-6527-484A-A30C-6679FE2AFA97}">
      <dsp:nvSpPr>
        <dsp:cNvPr id="0" name=""/>
        <dsp:cNvSpPr/>
      </dsp:nvSpPr>
      <dsp:spPr>
        <a:xfrm>
          <a:off x="3053213" y="1729049"/>
          <a:ext cx="1662572" cy="79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02"/>
              </a:lnTo>
              <a:lnTo>
                <a:pt x="1662572" y="539202"/>
              </a:lnTo>
              <a:lnTo>
                <a:pt x="1662572" y="791233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454AF-19AF-460B-BF88-39B857697577}">
      <dsp:nvSpPr>
        <dsp:cNvPr id="0" name=""/>
        <dsp:cNvSpPr/>
      </dsp:nvSpPr>
      <dsp:spPr>
        <a:xfrm>
          <a:off x="1390640" y="1729049"/>
          <a:ext cx="1662572" cy="791233"/>
        </a:xfrm>
        <a:custGeom>
          <a:avLst/>
          <a:gdLst/>
          <a:ahLst/>
          <a:cxnLst/>
          <a:rect l="0" t="0" r="0" b="0"/>
          <a:pathLst>
            <a:path>
              <a:moveTo>
                <a:pt x="1662572" y="0"/>
              </a:moveTo>
              <a:lnTo>
                <a:pt x="1662572" y="539202"/>
              </a:lnTo>
              <a:lnTo>
                <a:pt x="0" y="539202"/>
              </a:lnTo>
              <a:lnTo>
                <a:pt x="0" y="791233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4FFC4-0857-474C-81C8-1D6413266A6A}">
      <dsp:nvSpPr>
        <dsp:cNvPr id="0" name=""/>
        <dsp:cNvSpPr/>
      </dsp:nvSpPr>
      <dsp:spPr>
        <a:xfrm>
          <a:off x="1692926" y="1485"/>
          <a:ext cx="2720573" cy="1727564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85298-20D1-4C83-B7F2-686C0F58E78B}">
      <dsp:nvSpPr>
        <dsp:cNvPr id="0" name=""/>
        <dsp:cNvSpPr/>
      </dsp:nvSpPr>
      <dsp:spPr>
        <a:xfrm>
          <a:off x="1995212" y="288657"/>
          <a:ext cx="2720573" cy="1727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Корпускулярно лучевое формообразование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5811" y="339256"/>
        <a:ext cx="2619375" cy="1626366"/>
      </dsp:txXfrm>
    </dsp:sp>
    <dsp:sp modelId="{98EFC9C6-1B83-495A-8B9A-392032960DA2}">
      <dsp:nvSpPr>
        <dsp:cNvPr id="0" name=""/>
        <dsp:cNvSpPr/>
      </dsp:nvSpPr>
      <dsp:spPr>
        <a:xfrm>
          <a:off x="30353" y="2520282"/>
          <a:ext cx="2720573" cy="1727564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A9786-7884-4182-9FF6-B9E870C26203}">
      <dsp:nvSpPr>
        <dsp:cNvPr id="0" name=""/>
        <dsp:cNvSpPr/>
      </dsp:nvSpPr>
      <dsp:spPr>
        <a:xfrm>
          <a:off x="332639" y="2807454"/>
          <a:ext cx="2720573" cy="1727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Локально-стимулированный рост (осаждение или полимеризация)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38" y="2858053"/>
        <a:ext cx="2619375" cy="1626366"/>
      </dsp:txXfrm>
    </dsp:sp>
    <dsp:sp modelId="{50E5F5FC-9096-4CCF-BD0C-2D2D12FE8D78}">
      <dsp:nvSpPr>
        <dsp:cNvPr id="0" name=""/>
        <dsp:cNvSpPr/>
      </dsp:nvSpPr>
      <dsp:spPr>
        <a:xfrm>
          <a:off x="3355498" y="2520282"/>
          <a:ext cx="2720573" cy="1727564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46BC8-6D58-474F-9167-F7A0B18B2C1C}">
      <dsp:nvSpPr>
        <dsp:cNvPr id="0" name=""/>
        <dsp:cNvSpPr/>
      </dsp:nvSpPr>
      <dsp:spPr>
        <a:xfrm>
          <a:off x="3657784" y="2807454"/>
          <a:ext cx="2720573" cy="1727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Локально-стимулированное прецизионное травление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8383" y="2858053"/>
        <a:ext cx="2619375" cy="1626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BE920-9B47-445E-84EA-B8881E3EB993}">
      <dsp:nvSpPr>
        <dsp:cNvPr id="0" name=""/>
        <dsp:cNvSpPr/>
      </dsp:nvSpPr>
      <dsp:spPr>
        <a:xfrm>
          <a:off x="0" y="2278"/>
          <a:ext cx="87849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14D7B-97FB-408B-B81E-FC8C6CEC391F}">
      <dsp:nvSpPr>
        <dsp:cNvPr id="0" name=""/>
        <dsp:cNvSpPr/>
      </dsp:nvSpPr>
      <dsp:spPr>
        <a:xfrm>
          <a:off x="0" y="1868316"/>
          <a:ext cx="3107917" cy="77754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Волны использования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68316"/>
        <a:ext cx="3107917" cy="777544"/>
      </dsp:txXfrm>
    </dsp:sp>
    <dsp:sp modelId="{47B64FDC-C81A-42F9-B0E7-04F28685A3C1}">
      <dsp:nvSpPr>
        <dsp:cNvPr id="0" name=""/>
        <dsp:cNvSpPr/>
      </dsp:nvSpPr>
      <dsp:spPr>
        <a:xfrm>
          <a:off x="3214212" y="36829"/>
          <a:ext cx="5562760" cy="69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 (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МГц)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4212" y="36829"/>
        <a:ext cx="5562760" cy="691012"/>
      </dsp:txXfrm>
    </dsp:sp>
    <dsp:sp modelId="{715BA916-27FE-4CE9-B196-03C60E912EB4}">
      <dsp:nvSpPr>
        <dsp:cNvPr id="0" name=""/>
        <dsp:cNvSpPr/>
      </dsp:nvSpPr>
      <dsp:spPr>
        <a:xfrm>
          <a:off x="3107917" y="727842"/>
          <a:ext cx="56690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97290-9561-43FA-BB5E-E1E702EA10FC}">
      <dsp:nvSpPr>
        <dsp:cNvPr id="0" name=""/>
        <dsp:cNvSpPr/>
      </dsp:nvSpPr>
      <dsp:spPr>
        <a:xfrm>
          <a:off x="3222215" y="792085"/>
          <a:ext cx="5562760" cy="69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FM (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88…108 МГц)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2215" y="792085"/>
        <a:ext cx="5562760" cy="691012"/>
      </dsp:txXfrm>
    </dsp:sp>
    <dsp:sp modelId="{22A5B800-CAB7-4AD6-A314-8AFE081445D6}">
      <dsp:nvSpPr>
        <dsp:cNvPr id="0" name=""/>
        <dsp:cNvSpPr/>
      </dsp:nvSpPr>
      <dsp:spPr>
        <a:xfrm>
          <a:off x="3107917" y="1453405"/>
          <a:ext cx="56690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F40E6-302A-4968-91D5-08D7B0A48E70}">
      <dsp:nvSpPr>
        <dsp:cNvPr id="0" name=""/>
        <dsp:cNvSpPr/>
      </dsp:nvSpPr>
      <dsp:spPr>
        <a:xfrm>
          <a:off x="3180835" y="1440158"/>
          <a:ext cx="5562760" cy="69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Военные радиостанции и мобильная связь (900 МГц и 2.4 ГГц)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0835" y="1440158"/>
        <a:ext cx="5562760" cy="691012"/>
      </dsp:txXfrm>
    </dsp:sp>
    <dsp:sp modelId="{EE86C8C6-F373-4E0F-8B75-1E93A1ED6F6F}">
      <dsp:nvSpPr>
        <dsp:cNvPr id="0" name=""/>
        <dsp:cNvSpPr/>
      </dsp:nvSpPr>
      <dsp:spPr>
        <a:xfrm>
          <a:off x="3107917" y="2178968"/>
          <a:ext cx="56690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C284E-2D61-4E3D-94C1-C206E52E81F4}">
      <dsp:nvSpPr>
        <dsp:cNvPr id="0" name=""/>
        <dsp:cNvSpPr/>
      </dsp:nvSpPr>
      <dsp:spPr>
        <a:xfrm>
          <a:off x="3222215" y="2304256"/>
          <a:ext cx="5562760" cy="69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2215" y="2304256"/>
        <a:ext cx="5562760" cy="691012"/>
      </dsp:txXfrm>
    </dsp:sp>
    <dsp:sp modelId="{F06058E2-6C73-4550-8B45-692846F0561B}">
      <dsp:nvSpPr>
        <dsp:cNvPr id="0" name=""/>
        <dsp:cNvSpPr/>
      </dsp:nvSpPr>
      <dsp:spPr>
        <a:xfrm>
          <a:off x="3107917" y="2904532"/>
          <a:ext cx="56690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59605-3047-4D22-9F20-491CE699ABEC}">
      <dsp:nvSpPr>
        <dsp:cNvPr id="0" name=""/>
        <dsp:cNvSpPr/>
      </dsp:nvSpPr>
      <dsp:spPr>
        <a:xfrm>
          <a:off x="3214212" y="2939082"/>
          <a:ext cx="5562760" cy="69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4212" y="2939082"/>
        <a:ext cx="5562760" cy="691012"/>
      </dsp:txXfrm>
    </dsp:sp>
    <dsp:sp modelId="{83D5DD27-C2D0-4EB8-BDEF-B73EB49240F5}">
      <dsp:nvSpPr>
        <dsp:cNvPr id="0" name=""/>
        <dsp:cNvSpPr/>
      </dsp:nvSpPr>
      <dsp:spPr>
        <a:xfrm>
          <a:off x="3107917" y="3630095"/>
          <a:ext cx="56690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1BDE5-29C3-49FE-8F75-0F974251F224}">
      <dsp:nvSpPr>
        <dsp:cNvPr id="0" name=""/>
        <dsp:cNvSpPr/>
      </dsp:nvSpPr>
      <dsp:spPr>
        <a:xfrm>
          <a:off x="3214212" y="3664645"/>
          <a:ext cx="5562760" cy="69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4212" y="3664645"/>
        <a:ext cx="5562760" cy="691012"/>
      </dsp:txXfrm>
    </dsp:sp>
    <dsp:sp modelId="{90A18413-C3A8-456F-9995-2D1A4398ED56}">
      <dsp:nvSpPr>
        <dsp:cNvPr id="0" name=""/>
        <dsp:cNvSpPr/>
      </dsp:nvSpPr>
      <dsp:spPr>
        <a:xfrm>
          <a:off x="3107917" y="4355658"/>
          <a:ext cx="56690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0BD42-6C6B-4646-B67E-F0F033CA5D14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FCEFE-04B6-4C59-BE4F-0CA22B629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9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FCEFE-04B6-4C59-BE4F-0CA22B6297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9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FCEFE-04B6-4C59-BE4F-0CA22B6297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2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FCEFE-04B6-4C59-BE4F-0CA22B6297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FCEFE-04B6-4C59-BE4F-0CA22B6297D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9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158F-833B-45DE-BFDF-6399CE3F74E7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207B-C868-4725-897E-94A6D33E136D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63B-AADD-4969-BE68-571E9C61D08B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4319-0744-4272-87FC-5561E7A76E5A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510C-09A0-44EC-8752-286231D899C3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E7C-630D-44D7-8652-84D82E9AE2BE}" type="datetime1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B20B-71A4-4C06-AFDE-CDCBA381C179}" type="datetime1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2312-A39A-4995-B294-21B72369BDDC}" type="datetime1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A43E-CC7A-4950-BC05-6AC49CD47D40}" type="datetime1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6C6C-494A-4EA8-9831-34F8BB086B9D}" type="datetime1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DB7A-9E45-430F-A505-1A2BAA478758}" type="datetime1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3862-4EB2-413B-8BA0-DF1A60162030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0" y="5080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«Петрозаводский государственный университет»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992" y="2386055"/>
            <a:ext cx="905600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схема МЭМС. Технологии МЭМС. ВЧ ключи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28479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 дисциплине: «Новые типы полупроводниковых приборов»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3640" y="4214144"/>
            <a:ext cx="5050360" cy="2088231"/>
          </a:xfrm>
        </p:spPr>
        <p:txBody>
          <a:bodyPr rtlCol="0">
            <a:normAutofit fontScale="40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физико-технического института, гр.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21414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Солонинкина Мария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</a:t>
            </a:r>
          </a:p>
          <a:p>
            <a:pPr algn="r"/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.ф-м.н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Гуртов Валерий Алексеевич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8400" y="6302375"/>
            <a:ext cx="1893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Петрозаводск,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обработка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konspekta.net/megaobuchalkaru/imgbaza/baza11/2544623776308.files/image31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5" y="1700808"/>
            <a:ext cx="573057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onspekta.net/megaobuchalkaru/imgbaza/baza11/2544623776308.files/image313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23" y="4149080"/>
            <a:ext cx="5949651" cy="1720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61122" y="6165304"/>
            <a:ext cx="622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микрообработка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кремния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1763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индивидуального формообразования методами корпускулярно-лучевого и электростатического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микропрофилирования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алмазного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1315179"/>
              </p:ext>
            </p:extLst>
          </p:nvPr>
        </p:nvGraphicFramePr>
        <p:xfrm>
          <a:off x="1475656" y="1988840"/>
          <a:ext cx="64087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Корпускулярно-лучевое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микропрофилирование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erion-laser.com/images/bi-laser-glasbearbeitungsmaschinen-zubehoer-cerion-minden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4090"/>
            <a:ext cx="3744416" cy="23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ipt.ru/bitrix/admin/webformat.thumbnail1/scale.php?src=%2Fupload%2Fmedialibrary%2Fe8d%2FSQUID_2.jpg&amp;w=200&amp;h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99" y="1729610"/>
            <a:ext cx="3060340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ipt.ru/upload/medialibrary/5bb/SQUID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9" y="1700808"/>
            <a:ext cx="3096344" cy="24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283968" y="2708919"/>
            <a:ext cx="648072" cy="48965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Высокочастотные ключи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2713178"/>
              </p:ext>
            </p:extLst>
          </p:nvPr>
        </p:nvGraphicFramePr>
        <p:xfrm>
          <a:off x="107504" y="1772816"/>
          <a:ext cx="8784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1840" y="4077072"/>
            <a:ext cx="5688632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устройств по технологии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7399" y="4782817"/>
            <a:ext cx="5688632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Ku-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12.4…18 ГГц)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7399" y="5517232"/>
            <a:ext cx="5688632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-диапазон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75…110 ГГц)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Высокочастотные ключи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5147" y="1772816"/>
            <a:ext cx="2448272" cy="10081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35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41377" y="1772816"/>
            <a:ext cx="2448272" cy="10081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Ёмкостные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429000"/>
            <a:ext cx="763284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кантилевером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149080"/>
            <a:ext cx="2592288" cy="3600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Электростатический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6569" y="4827003"/>
            <a:ext cx="2592288" cy="3600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Магнитостатический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392" y="5412493"/>
            <a:ext cx="2593121" cy="3600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Пьезоэлектрический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7929" y="6030868"/>
            <a:ext cx="2593121" cy="3600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Электротермический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057691" y="1196752"/>
            <a:ext cx="143183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20665" y="1210219"/>
            <a:ext cx="14484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>
            <a:off x="2339752" y="38610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39952" y="3861048"/>
            <a:ext cx="0" cy="965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104" y="3861048"/>
            <a:ext cx="0" cy="1551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948264" y="3861048"/>
            <a:ext cx="0" cy="2169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913092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 ключи (контактные)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9643" r="12319" b="19048"/>
          <a:stretch/>
        </p:blipFill>
        <p:spPr bwMode="auto">
          <a:xfrm>
            <a:off x="36503" y="1556792"/>
            <a:ext cx="9094418" cy="42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49280"/>
            <a:ext cx="913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мембранного ключа (а) и сечения по линии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`, показывающие положение мембраны в разомкнутом (б) и замкнутом (в) состояниях ключа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 ключи (ёмкостные)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kit-e.ru/assets/images/1111/29_pic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872" cy="50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кантилеверами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f.ppt-online.org/files/slide/s/siq6rvhRJD923Quwy8Wjo7EBtUxV0M5pecSHlP/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 b="24879"/>
          <a:stretch/>
        </p:blipFill>
        <p:spPr bwMode="auto">
          <a:xfrm>
            <a:off x="10050" y="2060848"/>
            <a:ext cx="9144000" cy="39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ВЧ ключей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ифровое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при расширенных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 возможностях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потребляемая мощность цепи управления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единиц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микроватт);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в замкнутом состоянии;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меньшая емкость и, соответственно,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развязка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разомкнутом состоянии;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ичтожные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нелинейные искажения проходящего сигнала;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 к проникающей радиации;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диапазон рабочих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6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 Л.,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Микроэлектромеханические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компоненты радиочастотного диапазона //Электроника: наука, технология, бизнес. – 2006. – №. 8. – С. 18-25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Carty E., Fitzgerald P., McDaid P. The Fundamentals of Analog Devices’ Revolutionary MEMS Switch Technology //Technical Article. – 2016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Баринов И. Н., Волков В. С. Микромеханика вокруг нас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//Режим доступа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dep_pribor.pnzgu.ru/files/dep_pribor.pnzgu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mikromehanika_vokrug_nas.df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Maluf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N., Williams K. Introduction to microelectromechanical systems engineering.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House, 2004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Сысоева С. Высокочастотные МЭМС-ключи. Технологии и применения //Компоненты и технологии. – 2011. – №. 11. – С. 29-36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Бакшеева А.Г.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Микроэлектромеханические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Учеб.пособие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Петрозаводск: Из-во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– 171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В., Виной К.,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ВЧ МЭМС и их применение.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528с.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5-94836-030-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t-system.ru/sites/default/files/mems_mo9122_oscillator_k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МЭМС?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45224"/>
            <a:ext cx="9144000" cy="14127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МЭМС 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микроэлектромеханические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­– это объединение механических элементов, датчиков, приводов и электроники на одном кремниевом основание (подложке).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6720155"/>
              </p:ext>
            </p:extLst>
          </p:nvPr>
        </p:nvGraphicFramePr>
        <p:xfrm>
          <a:off x="107504" y="1397000"/>
          <a:ext cx="89289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0628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1989г., на многолюдном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собрании в Солт-Лейк-Сити была принята аббревиатура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структурная схема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9624146"/>
              </p:ext>
            </p:extLst>
          </p:nvPr>
        </p:nvGraphicFramePr>
        <p:xfrm>
          <a:off x="179512" y="1397000"/>
          <a:ext cx="878497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4.bp.blogspot.com/_o74ruxv2td0/TI-zlDCK7RI/AAAAAAAAC0g/bwSaWCQQ4Ww/s1600/rcjAccelerometer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3559511"/>
            <a:ext cx="3024336" cy="32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 4"/>
          <p:cNvSpPr/>
          <p:nvPr/>
        </p:nvSpPr>
        <p:spPr>
          <a:xfrm>
            <a:off x="2879812" y="4625993"/>
            <a:ext cx="504056" cy="576064"/>
          </a:xfrm>
          <a:prstGeom prst="mathEqual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6470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МЭМС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61698558"/>
              </p:ext>
            </p:extLst>
          </p:nvPr>
        </p:nvGraphicFramePr>
        <p:xfrm>
          <a:off x="0" y="764704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микрообработка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Ð°ÑÑÐ¸Ðº Ð´Ð°Ð²Ð»ÐµÐ½Ð¸Ñ Ð´Ð»Ñ Ð¾ÑÐ¾Ð±Ð¾ Ð½Ð°Ð´ÐµÐ¶Ð½ÑÑ Ð°Ð²Ð¸Ð°ÑÐ¸Ð¾Ð½Ð½ÑÑ Ð¸ Ð¿ÑÐ¾Ð¼ÑÑÐ»ÐµÐ½Ð½ÑÑ Ð¿ÑÐ¸Ð»Ð¾Ð¶ÐµÐ½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8" y="1916832"/>
            <a:ext cx="40439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Ð°ÑÑÐ¸Ðº Ð´Ð°Ð²Ð»ÐµÐ½Ð¸Ñ STMicroelectro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70332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08" y="5877272"/>
            <a:ext cx="404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давления для особо надежных авиационных и промышленных приложений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918867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давления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STMicroelectronics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ÑÑÐ¾ÐºÐ°Ñ ÑÐµÑÑÐµÑÐ½Ñ Ñ Ð±Ð¾Ð»ÑÑÐ¸Ð¼ ÐºÐ¾ÑÑÑÐ¸ÑÐ¸ÐµÐ½ÑÐ¾Ð¼ ÑÐ¾Ð¾ÑÐ½Ð¾ÑÐµÐ½Ð¸Ñ ÑÑÐ¾ÑÐ¾Ð½, ÑÐ¾Ð·Ð´Ð°Ð½Ð½Ð°Ñ Ñ Ð¿Ð¾Ð¼Ð¾ÑÑÑ ÑÐµÑÐ½Ð¾Ð»Ð¾Ð³Ð¸Ð¸ L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5" y="2564904"/>
            <a:ext cx="3661072" cy="21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onspekta.net/megaobuchalkaru/imgbaza/baza11/2544623776308.files/imag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628801"/>
            <a:ext cx="5054893" cy="37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855" y="5085184"/>
            <a:ext cx="366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шестерня с большим коэффициентом соотношения сторон, созданная с помощью технологии LIGA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SIGA-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5616624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SIGA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переводе) означает – ультрафиолетовая литография, гальваника и формовка. В отличие от технологии LIGA в ней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рентгеновского излучения экспонируется ультрафиолетом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Ð­ÐÐ¡, ÑÑÐ¾ÑÐ¼Ð¸ÑÐ¾Ð²Ð°Ð½Ð½Ð°Ñ Ð´Ð²ÑÑÑÑÐ¾ÑÐ¾Ð½Ð½Ð¸Ð¼ Ð³Ð»ÑÐ±Ð¾ÐºÐ¸Ð¼ ÑÐµÐ°ÐºÑÐ¸Ð²Ð½ÑÐ¼ Ð¸Ð¾Ð½Ð½ÑÐ¼ ÑÑÐ°Ð²Ð»ÐµÐ½Ð¸Ðµ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17" y="2348880"/>
            <a:ext cx="3092429" cy="27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Волоконная технология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62" y="1484784"/>
            <a:ext cx="4680520" cy="53285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спекается пучок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стеклянных волокон (полых или сплошных), различающихся избирательностью к травлению по отношению к растворителю, вытягивании этого пучка до требуемого поперечного размера, разрезании вытянутой части пучка на куски и вытравливании затем из куска растворимых волокон. Укладка волокон в пучок осуществляется таким образом, что нерастворимые волокна образуют в сечении пучка структуру (топологию) изготавливаемой микроструктуры в некотором масштабе.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технология 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изготавливать детали с минимальными поперечными размерами отверстий до 0,2 мкм при высоте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мкм до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startatom.ru/netcat_files/userfiles/technology/mikroelektronnoe-proizvodstvo/tehnologii-mems-i-nems/mems-i-nems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38" y="1484785"/>
            <a:ext cx="414668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739</Words>
  <Application>Microsoft Office PowerPoint</Application>
  <PresentationFormat>Экран (4:3)</PresentationFormat>
  <Paragraphs>118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Что такое МЭМС?</vt:lpstr>
      <vt:lpstr>История развития</vt:lpstr>
      <vt:lpstr>Общая структурная схема</vt:lpstr>
      <vt:lpstr>Технологии МЭМС</vt:lpstr>
      <vt:lpstr>Объемная микрообработка</vt:lpstr>
      <vt:lpstr>LIGA-технология</vt:lpstr>
      <vt:lpstr>SIGA-технология</vt:lpstr>
      <vt:lpstr>Волоконная технология</vt:lpstr>
      <vt:lpstr>Поверхностная обработка</vt:lpstr>
      <vt:lpstr>Технология индивидуального формообразования методами корпускулярно-лучевого и электростатического микропрофилирования, а также алмазного фрезерования</vt:lpstr>
      <vt:lpstr>Корпускулярно-лучевое микропрофилирование </vt:lpstr>
      <vt:lpstr>Высокочастотные ключи</vt:lpstr>
      <vt:lpstr>Высокочастотные ключи</vt:lpstr>
      <vt:lpstr>ВЧ ключи (контактные)</vt:lpstr>
      <vt:lpstr>ВЧ ключи (ёмкостные)</vt:lpstr>
      <vt:lpstr>Управление кантилеверами</vt:lpstr>
      <vt:lpstr>Преимущества ВЧ ключей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Крауз</dc:creator>
  <cp:lastModifiedBy>Анастасия</cp:lastModifiedBy>
  <cp:revision>42</cp:revision>
  <dcterms:created xsi:type="dcterms:W3CDTF">2019-03-16T17:17:28Z</dcterms:created>
  <dcterms:modified xsi:type="dcterms:W3CDTF">2019-03-17T20:59:47Z</dcterms:modified>
</cp:coreProperties>
</file>