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49EC8-65C8-47DF-B187-A7036D6ED805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3BE1-7A0A-47E3-92EF-7F697CD42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3BE1-7A0A-47E3-92EF-7F697CD42D5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4A8AC9-FC17-4B92-897F-8E8517DD30EB}" type="datetime1">
              <a:rPr lang="en-US" smtClean="0"/>
              <a:t>3/25/2018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70AB-DC6A-4ACC-82E3-5FFF68207758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AB6E-2C39-40B7-91F1-A8282985FA1E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F8CD-5068-4ED1-976F-798D8D26C295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A5D6-D1D7-4372-A1BA-81982598E1C3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4217-5141-4331-AFFA-0783D4AE5AF6}" type="datetime1">
              <a:rPr lang="en-US" smtClean="0"/>
              <a:t>3/25/2018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A692D-4FCA-4CDF-BD8B-BF6E0E7624D5}" type="datetime1">
              <a:rPr lang="en-US" smtClean="0"/>
              <a:t>3/25/2018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DBFBBD-3A1C-4561-A659-02EE7EC0474C}" type="datetime1">
              <a:rPr lang="en-US" smtClean="0"/>
              <a:t>3/25/2018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829D-D85D-486F-A868-FB79FD44CFD8}" type="datetime1">
              <a:rPr lang="en-US" smtClean="0"/>
              <a:t>3/25/2018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343-7C0E-4B2F-93FA-896184BA5A03}" type="datetime1">
              <a:rPr lang="en-US" smtClean="0"/>
              <a:t>3/25/2018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6576-CC61-4A0B-BE50-FE20EEAF33F8}" type="datetime1">
              <a:rPr lang="en-US" smtClean="0"/>
              <a:t>3/25/2018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4D70182-2B5D-4A29-8C7F-59659ADA309D}" type="datetime1">
              <a:rPr lang="en-US" smtClean="0"/>
              <a:t>3/25/2018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ompel.ru/wordpress/wp-content/uploads/2014/06/422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40;&#1082;&#1089;&#1077;&#1083;&#1077;&#1088;&#1086;&#1084;&#1077;&#1090;&#1088;" TargetMode="External"/><Relationship Id="rId3" Type="http://schemas.openxmlformats.org/officeDocument/2006/relationships/hyperlink" Target="https://studopedia.ru/16_89596_tema--uspokoiteli-dempferi.html" TargetMode="External"/><Relationship Id="rId7" Type="http://schemas.openxmlformats.org/officeDocument/2006/relationships/hyperlink" Target="http://fb.ru/article/235654/tenzometricheskie-datchiki-opisanie-instruktsiya-po-primeneniyu-harakteristiki-i-otzyivyi" TargetMode="External"/><Relationship Id="rId2" Type="http://schemas.openxmlformats.org/officeDocument/2006/relationships/hyperlink" Target="https://studfiles.net/preview/6163892/page: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cnews.ru/articles/mikroelektromehaniceskie%20sistemy%20mems%20cast%201%20akselerometry%20giroskopy%20i%20drugie%20sensory-529813.html" TargetMode="External"/><Relationship Id="rId5" Type="http://schemas.openxmlformats.org/officeDocument/2006/relationships/hyperlink" Target="https://3dnews.ru/600098" TargetMode="External"/><Relationship Id="rId4" Type="http://schemas.openxmlformats.org/officeDocument/2006/relationships/hyperlink" Target="https://ptelectronics.ru/product/akselerometryi-stmicroelectronics/" TargetMode="External"/><Relationship Id="rId9" Type="http://schemas.openxmlformats.org/officeDocument/2006/relationships/hyperlink" Target="http://masters.donntu.org/2009/eltf/kiseliov/library/translate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3dnews.ru/assets/external/illustrations/2010/10/13/600098/mems-accelerometer-2-bi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Емкостные и тензорезистивные </a:t>
            </a:r>
            <a:r>
              <a:rPr lang="ru-RU" sz="3600" dirty="0" smtClean="0"/>
              <a:t>акселерометры </a:t>
            </a:r>
            <a:r>
              <a:rPr lang="ru-RU" sz="3600" dirty="0" smtClean="0"/>
              <a:t>как датчики для МЭМС. Демпферы. Примеры реализации МЭМС с акселерометрами различных компаний.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441960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Выполнил:</a:t>
            </a:r>
          </a:p>
          <a:p>
            <a:pPr algn="r"/>
            <a:r>
              <a:rPr lang="ru-RU" dirty="0" smtClean="0"/>
              <a:t>Студент гр. 21414</a:t>
            </a:r>
          </a:p>
          <a:p>
            <a:pPr algn="r"/>
            <a:r>
              <a:rPr lang="ru-RU" dirty="0" smtClean="0"/>
              <a:t>Шарлаев Андрей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Демпферы в МЭМС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664" t="56215" r="34653" b="26183"/>
          <a:stretch>
            <a:fillRect/>
          </a:stretch>
        </p:blipFill>
        <p:spPr bwMode="auto">
          <a:xfrm>
            <a:off x="457200" y="2438400"/>
            <a:ext cx="82905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r>
              <a:rPr lang="en-US" dirty="0" err="1" smtClean="0"/>
              <a:t>STMicroelecronics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8332" t="13571" r="28898" b="15000"/>
          <a:stretch>
            <a:fillRect/>
          </a:stretch>
        </p:blipFill>
        <p:spPr bwMode="auto">
          <a:xfrm>
            <a:off x="1295400" y="1143000"/>
            <a:ext cx="662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. 4. Структурная схема акселерометра LIS3DH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81400"/>
            <a:ext cx="609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609600"/>
            <a:ext cx="3200400" cy="1143000"/>
          </a:xfrm>
        </p:spPr>
        <p:txBody>
          <a:bodyPr/>
          <a:lstStyle/>
          <a:p>
            <a:r>
              <a:rPr lang="en-US" dirty="0" smtClean="0"/>
              <a:t>LIS3DH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 l="50536" t="56127" r="39747" b="27696"/>
          <a:stretch>
            <a:fillRect/>
          </a:stretch>
        </p:blipFill>
        <p:spPr bwMode="auto">
          <a:xfrm>
            <a:off x="838200" y="609600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7162800" cy="1066800"/>
          </a:xfrm>
        </p:spPr>
        <p:txBody>
          <a:bodyPr/>
          <a:lstStyle/>
          <a:p>
            <a:r>
              <a:rPr lang="ru-RU" dirty="0" smtClean="0"/>
              <a:t>Применение акселерометров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new.gzonline.ru/upload/iblock/8c5/8c57574a272e8cba97643b640f981f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1907693" cy="3581400"/>
          </a:xfrm>
          <a:prstGeom prst="rect">
            <a:avLst/>
          </a:prstGeom>
          <a:noFill/>
        </p:spPr>
      </p:pic>
      <p:pic>
        <p:nvPicPr>
          <p:cNvPr id="1034" name="Picture 10" descr="http://pro100security.ru/wp-content/uploads/2017/08/sergievgrad-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295400"/>
            <a:ext cx="4064000" cy="3048000"/>
          </a:xfrm>
          <a:prstGeom prst="rect">
            <a:avLst/>
          </a:prstGeom>
          <a:noFill/>
        </p:spPr>
      </p:pic>
      <p:pic>
        <p:nvPicPr>
          <p:cNvPr id="1026" name="Picture 2" descr="http://istore.su/image/cache/catalog/istore/tovar/iphone/iphone6s/iphone6sserkosmos/serkosmos6s4-800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86200"/>
            <a:ext cx="2819400" cy="2819400"/>
          </a:xfrm>
          <a:prstGeom prst="rect">
            <a:avLst/>
          </a:prstGeom>
          <a:noFill/>
        </p:spPr>
      </p:pic>
      <p:pic>
        <p:nvPicPr>
          <p:cNvPr id="1032" name="Picture 8" descr="https://www.maestro-tuning.ru/images/thumbnails/686/600/detailed/15/19563.100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733800"/>
            <a:ext cx="3310636" cy="28956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Акселерометры. Интернет-ресурс: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://studfiles.net/preview/6163892/page:2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дата обращения:17.03.2018</a:t>
            </a:r>
          </a:p>
          <a:p>
            <a:r>
              <a:rPr lang="ru-RU" dirty="0" smtClean="0"/>
              <a:t>Успокоители (демпферы) – </a:t>
            </a:r>
            <a:r>
              <a:rPr lang="ru-RU" dirty="0" err="1" smtClean="0"/>
              <a:t>Студопедия</a:t>
            </a:r>
            <a:r>
              <a:rPr lang="ru-RU" dirty="0" smtClean="0"/>
              <a:t>. Интернет-ресурс: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://studopedia.ru/16_89596_tema--</a:t>
            </a:r>
            <a:r>
              <a:rPr lang="en-US" dirty="0" smtClean="0">
                <a:hlinkClick r:id="rId3"/>
              </a:rPr>
              <a:t>uspokoiteli-dempferi.html</a:t>
            </a:r>
            <a:r>
              <a:rPr lang="ru-RU" dirty="0" smtClean="0"/>
              <a:t> дата обращения:18.03.2018</a:t>
            </a:r>
          </a:p>
          <a:p>
            <a:r>
              <a:rPr lang="ru-RU" dirty="0" smtClean="0"/>
              <a:t>Акселерометры </a:t>
            </a:r>
            <a:r>
              <a:rPr lang="en-US" dirty="0" smtClean="0"/>
              <a:t>STMicroelectronics. </a:t>
            </a:r>
            <a:r>
              <a:rPr lang="ru-RU" dirty="0" smtClean="0"/>
              <a:t>Интернет-ресурс: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://ptelectronics.ru/product/akselerometryi-stmicroelectronics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дата обращения:17.03.2018</a:t>
            </a:r>
          </a:p>
          <a:p>
            <a:r>
              <a:rPr lang="en-US" dirty="0" smtClean="0"/>
              <a:t>MEMS:</a:t>
            </a:r>
            <a:r>
              <a:rPr lang="ru-RU" dirty="0" smtClean="0"/>
              <a:t> </a:t>
            </a:r>
            <a:r>
              <a:rPr lang="ru-RU" dirty="0" err="1" smtClean="0"/>
              <a:t>микроэлектромеханические</a:t>
            </a:r>
            <a:r>
              <a:rPr lang="ru-RU" dirty="0" smtClean="0"/>
              <a:t> системы, часть 1. Интернет-ресурс: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 smtClean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3dnews.ru/600098</a:t>
            </a:r>
            <a:r>
              <a:rPr lang="ru-RU" dirty="0" smtClean="0"/>
              <a:t> дата обращения:18.03.2018</a:t>
            </a:r>
            <a:endParaRPr lang="ru-RU" dirty="0" smtClean="0"/>
          </a:p>
          <a:p>
            <a:r>
              <a:rPr lang="ru-RU" dirty="0" err="1" smtClean="0"/>
              <a:t>Микроэлектромеханические</a:t>
            </a:r>
            <a:r>
              <a:rPr lang="ru-RU" dirty="0" smtClean="0"/>
              <a:t> системы (MEMS). Часть 1: акселерометры, гироскопы и другие </a:t>
            </a:r>
            <a:r>
              <a:rPr lang="ru-RU" dirty="0" smtClean="0"/>
              <a:t>сенсоры. Интернет-ресурс:</a:t>
            </a:r>
            <a:r>
              <a:rPr lang="en-US" dirty="0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pcnews.ru/articles/mikroelektromehaniceskie%20sistemy%20mems%20cast%201%20akselerometry%20giroskopy%20i%20drugie%20sensory-529813.html</a:t>
            </a:r>
            <a:r>
              <a:rPr lang="ru-RU" dirty="0" smtClean="0"/>
              <a:t> дата обращения:17.03.2018</a:t>
            </a:r>
            <a:endParaRPr lang="ru-RU" dirty="0" smtClean="0"/>
          </a:p>
          <a:p>
            <a:r>
              <a:rPr lang="ru-RU" dirty="0" smtClean="0"/>
              <a:t>Тензометрические датчики: описание, инструкция по применению, характеристики и </a:t>
            </a:r>
            <a:r>
              <a:rPr lang="ru-RU" dirty="0" smtClean="0"/>
              <a:t>отзывы. </a:t>
            </a:r>
            <a:r>
              <a:rPr lang="ru-RU" dirty="0" err="1" smtClean="0"/>
              <a:t>Интернет-ресурс:</a:t>
            </a:r>
            <a:r>
              <a:rPr lang="ru-RU" dirty="0" err="1" smtClean="0">
                <a:hlinkClick r:id="rId7"/>
              </a:rPr>
              <a:t>http</a:t>
            </a:r>
            <a:r>
              <a:rPr lang="ru-RU" dirty="0" smtClean="0">
                <a:hlinkClick r:id="rId7"/>
              </a:rPr>
              <a:t>://fb.ru/article/235654/tenzometricheskie-datchiki-opisanie-instruktsiya-po-primeneniyu-harakteristiki-i-otzyivyi</a:t>
            </a:r>
            <a:r>
              <a:rPr lang="en-US" dirty="0" smtClean="0">
                <a:hlinkClick r:id="rId7"/>
              </a:rPr>
              <a:t>http</a:t>
            </a:r>
            <a:r>
              <a:rPr lang="en-US" dirty="0" smtClean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fb.ru/article/235654/tenzometricheskie-datchiki-opisanie-instruktsiya-po-primeneniyu-harakteristiki-i-otzyivyi</a:t>
            </a:r>
            <a:r>
              <a:rPr lang="ru-RU" dirty="0" smtClean="0"/>
              <a:t> дата обращения:18.03.2018</a:t>
            </a:r>
            <a:endParaRPr lang="ru-RU" dirty="0" smtClean="0"/>
          </a:p>
          <a:p>
            <a:r>
              <a:rPr lang="ru-RU" dirty="0" smtClean="0"/>
              <a:t>Акселерометр. Материал </a:t>
            </a:r>
            <a:r>
              <a:rPr lang="ru-RU" dirty="0" smtClean="0"/>
              <a:t>из </a:t>
            </a:r>
            <a:r>
              <a:rPr lang="ru-RU" dirty="0" err="1" smtClean="0"/>
              <a:t>Википедии</a:t>
            </a:r>
            <a:r>
              <a:rPr lang="ru-RU" dirty="0" smtClean="0"/>
              <a:t> — свободной </a:t>
            </a:r>
            <a:r>
              <a:rPr lang="ru-RU" dirty="0" smtClean="0"/>
              <a:t>энциклопедии. Интернет-ресурс: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 smtClean="0">
                <a:hlinkClick r:id="rId8"/>
              </a:rPr>
              <a:t>://ru.wikipedia.org/wiki/</a:t>
            </a:r>
            <a:r>
              <a:rPr lang="ru-RU" dirty="0" smtClean="0">
                <a:hlinkClick r:id="rId8"/>
              </a:rPr>
              <a:t>Акселерометр</a:t>
            </a:r>
            <a:r>
              <a:rPr lang="ru-RU" dirty="0" smtClean="0"/>
              <a:t> дата обращения:17.03.2018</a:t>
            </a:r>
            <a:endParaRPr lang="ru-RU" dirty="0" smtClean="0"/>
          </a:p>
          <a:p>
            <a:r>
              <a:rPr lang="ru-RU" dirty="0" smtClean="0"/>
              <a:t>Практическое руководство по акселерометрам. Интернет-ресурс:</a:t>
            </a:r>
            <a:r>
              <a:rPr lang="en-US" dirty="0" smtClean="0">
                <a:hlinkClick r:id="rId9"/>
              </a:rPr>
              <a:t>http://masters.donntu.org/2009/eltf/kiseliov/library/translate.htm</a:t>
            </a:r>
            <a:r>
              <a:rPr lang="en-US" dirty="0" smtClean="0"/>
              <a:t> </a:t>
            </a:r>
            <a:r>
              <a:rPr lang="ru-RU" dirty="0" smtClean="0"/>
              <a:t>дата обращения:17.03.2018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Акселерометр</a:t>
            </a:r>
            <a:endParaRPr lang="ru-RU" dirty="0"/>
          </a:p>
        </p:txBody>
      </p:sp>
      <p:pic>
        <p:nvPicPr>
          <p:cNvPr id="4" name="Содержимое 3" descr="https://upload.wikimedia.org/wikipedia/ru/thumb/5/5c/Pendular_accel_ru.svg/400px-Pendular_accel_ru.svg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7000" y="2868613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акселерометров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Емкостной</a:t>
            </a:r>
            <a:endParaRPr lang="en-US" dirty="0" smtClean="0"/>
          </a:p>
          <a:p>
            <a:r>
              <a:rPr lang="ru-RU" dirty="0" smtClean="0"/>
              <a:t>Тензорезистивный</a:t>
            </a:r>
            <a:r>
              <a:rPr lang="en-US" dirty="0" smtClean="0"/>
              <a:t>(</a:t>
            </a:r>
            <a:r>
              <a:rPr lang="ru-RU" dirty="0" err="1" smtClean="0"/>
              <a:t>Пьезорезистивный</a:t>
            </a:r>
            <a:r>
              <a:rPr lang="en-US" dirty="0" smtClean="0"/>
              <a:t>)</a:t>
            </a:r>
          </a:p>
          <a:p>
            <a:r>
              <a:rPr lang="ru-RU" dirty="0" smtClean="0"/>
              <a:t>Пьезоэлектрический</a:t>
            </a:r>
          </a:p>
          <a:p>
            <a:r>
              <a:rPr lang="ru-RU" dirty="0" smtClean="0"/>
              <a:t>Акселерометр с эффектом Холла</a:t>
            </a:r>
          </a:p>
          <a:p>
            <a:r>
              <a:rPr lang="ru-RU" dirty="0" smtClean="0"/>
              <a:t>Магниторезистивный</a:t>
            </a:r>
          </a:p>
          <a:p>
            <a:r>
              <a:rPr lang="ru-RU" dirty="0" smtClean="0"/>
              <a:t>Акселерометр </a:t>
            </a:r>
            <a:r>
              <a:rPr lang="ru-RU" dirty="0" err="1" smtClean="0"/>
              <a:t>термопередачи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ru-RU" dirty="0" smtClean="0"/>
              <a:t>Емкостной акселерометр</a:t>
            </a:r>
            <a:endParaRPr lang="ru-RU" dirty="0"/>
          </a:p>
        </p:txBody>
      </p:sp>
      <p:pic>
        <p:nvPicPr>
          <p:cNvPr id="4" name="Содержимое 3" descr="https://3dnews.ru/assets/external/illustrations/2010/10/13/600098/mems-accelerometer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3dnews.ru/assets/external/illustrations/2010/10/13/600098/mems-accelerometer-2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00400"/>
            <a:ext cx="4001452" cy="31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352800"/>
            <a:ext cx="3276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Тензорезистивный акселерометр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26713" t="38480" r="42155" b="44195"/>
          <a:stretch>
            <a:fillRect/>
          </a:stretch>
        </p:blipFill>
        <p:spPr bwMode="auto">
          <a:xfrm>
            <a:off x="533400" y="2057400"/>
            <a:ext cx="525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Демпферы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Виды демпферов: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Воздушный;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Жидкостный;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Магнитоиндукционные;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Воздушный демпфер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ok-t.ru/studopediaru/baza16/3477608513627.files/image1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k-t.ru/studopediaru/baza16/3477608513627.files/image1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r>
              <a:rPr lang="ru-RU" dirty="0" smtClean="0"/>
              <a:t>Жидкостный демпфер</a:t>
            </a:r>
            <a:endParaRPr lang="ru-RU" dirty="0"/>
          </a:p>
        </p:txBody>
      </p:sp>
      <p:pic>
        <p:nvPicPr>
          <p:cNvPr id="4" name="Содержимое 3" descr="http://ok-t.ru/studopediaru/baza16/3477608513627.files/image10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Магнитоиндукционный демпфер</a:t>
            </a:r>
            <a:endParaRPr lang="ru-RU" dirty="0"/>
          </a:p>
        </p:txBody>
      </p:sp>
      <p:pic>
        <p:nvPicPr>
          <p:cNvPr id="4" name="Содержимое 3" descr="http://ok-t.ru/studopediaru/baza16/3477608513627.files/image10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</TotalTime>
  <Words>205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Емкостные и тензорезистивные акселерометры как датчики для МЭМС. Демпферы. Примеры реализации МЭМС с акселерометрами различных компаний.</vt:lpstr>
      <vt:lpstr>Акселерометр</vt:lpstr>
      <vt:lpstr>Виды акселерометров</vt:lpstr>
      <vt:lpstr>Емкостной акселерометр</vt:lpstr>
      <vt:lpstr>Тензорезистивный акселерометр</vt:lpstr>
      <vt:lpstr>Демпферы</vt:lpstr>
      <vt:lpstr>Воздушный демпфер</vt:lpstr>
      <vt:lpstr>Жидкостный демпфер</vt:lpstr>
      <vt:lpstr>Магнитоиндукционный демпфер</vt:lpstr>
      <vt:lpstr>Демпферы в МЭМС</vt:lpstr>
      <vt:lpstr>STMicroelecronics</vt:lpstr>
      <vt:lpstr>LIS3DH </vt:lpstr>
      <vt:lpstr>Применение акселерометров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Емкостные и тензорезистивные акселерометры, как датчики для МЭМС. Демпферы. Примеры реализации МЭМС с акселерометрами различных компаний.</dc:title>
  <dc:creator>Andrew</dc:creator>
  <cp:lastModifiedBy>Andrew</cp:lastModifiedBy>
  <cp:revision>16</cp:revision>
  <dcterms:created xsi:type="dcterms:W3CDTF">2018-03-18T12:01:08Z</dcterms:created>
  <dcterms:modified xsi:type="dcterms:W3CDTF">2018-03-25T12:50:08Z</dcterms:modified>
</cp:coreProperties>
</file>