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5B824BF-C0CB-46D2-AD0B-B8791CC3A87C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6"/>
            <p14:sldId id="263"/>
            <p14:sldId id="264"/>
            <p14:sldId id="265"/>
            <p14:sldId id="267"/>
            <p14:sldId id="268"/>
            <p14:sldId id="269"/>
            <p14:sldId id="270"/>
            <p14:sldId id="271"/>
            <p14:sldId id="272"/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130F1-7FB0-4225-A610-C44617913EEF}" type="datetimeFigureOut">
              <a:rPr lang="ru-RU" smtClean="0"/>
              <a:t>18.03.2018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EEE1-07EC-4281-900F-5E408114E6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204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130F1-7FB0-4225-A610-C44617913EEF}" type="datetimeFigureOut">
              <a:rPr lang="ru-RU" smtClean="0"/>
              <a:t>18.03.2018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EEE1-07EC-4281-900F-5E408114E6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872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130F1-7FB0-4225-A610-C44617913EEF}" type="datetimeFigureOut">
              <a:rPr lang="ru-RU" smtClean="0"/>
              <a:t>18.03.2018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EEE1-07EC-4281-900F-5E408114E6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1102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130F1-7FB0-4225-A610-C44617913EEF}" type="datetimeFigureOut">
              <a:rPr lang="ru-RU" smtClean="0"/>
              <a:t>18.03.2018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EEE1-07EC-4281-900F-5E408114E673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4311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130F1-7FB0-4225-A610-C44617913EEF}" type="datetimeFigureOut">
              <a:rPr lang="ru-RU" smtClean="0"/>
              <a:t>18.03.2018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EEE1-07EC-4281-900F-5E408114E6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9099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130F1-7FB0-4225-A610-C44617913EEF}" type="datetimeFigureOut">
              <a:rPr lang="ru-RU" smtClean="0"/>
              <a:t>18.03.2018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EEE1-07EC-4281-900F-5E408114E6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40040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130F1-7FB0-4225-A610-C44617913EEF}" type="datetimeFigureOut">
              <a:rPr lang="ru-RU" smtClean="0"/>
              <a:t>18.03.2018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EEE1-07EC-4281-900F-5E408114E6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0868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130F1-7FB0-4225-A610-C44617913EEF}" type="datetimeFigureOut">
              <a:rPr lang="ru-RU" smtClean="0"/>
              <a:t>18.03.2018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EEE1-07EC-4281-900F-5E408114E6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65242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130F1-7FB0-4225-A610-C44617913EEF}" type="datetimeFigureOut">
              <a:rPr lang="ru-RU" smtClean="0"/>
              <a:t>18.03.2018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EEE1-07EC-4281-900F-5E408114E6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8092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130F1-7FB0-4225-A610-C44617913EEF}" type="datetimeFigureOut">
              <a:rPr lang="ru-RU" smtClean="0"/>
              <a:t>18.03.2018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EEE1-07EC-4281-900F-5E408114E6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391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130F1-7FB0-4225-A610-C44617913EEF}" type="datetimeFigureOut">
              <a:rPr lang="ru-RU" smtClean="0"/>
              <a:t>18.03.2018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EEE1-07EC-4281-900F-5E408114E6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837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130F1-7FB0-4225-A610-C44617913EEF}" type="datetimeFigureOut">
              <a:rPr lang="ru-RU" smtClean="0"/>
              <a:t>18.03.2018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EEE1-07EC-4281-900F-5E408114E6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387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130F1-7FB0-4225-A610-C44617913EEF}" type="datetimeFigureOut">
              <a:rPr lang="ru-RU" smtClean="0"/>
              <a:t>18.03.2018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EEE1-07EC-4281-900F-5E408114E6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159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130F1-7FB0-4225-A610-C44617913EEF}" type="datetimeFigureOut">
              <a:rPr lang="ru-RU" smtClean="0"/>
              <a:t>18.03.2018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EEE1-07EC-4281-900F-5E408114E6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411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130F1-7FB0-4225-A610-C44617913EEF}" type="datetimeFigureOut">
              <a:rPr lang="ru-RU" smtClean="0"/>
              <a:t>18.03.2018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EEE1-07EC-4281-900F-5E408114E6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223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130F1-7FB0-4225-A610-C44617913EEF}" type="datetimeFigureOut">
              <a:rPr lang="ru-RU" smtClean="0"/>
              <a:t>18.03.2018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EEE1-07EC-4281-900F-5E408114E6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212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130F1-7FB0-4225-A610-C44617913EEF}" type="datetimeFigureOut">
              <a:rPr lang="ru-RU" smtClean="0"/>
              <a:t>18.03.2018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EEE1-07EC-4281-900F-5E408114E6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52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10130F1-7FB0-4225-A610-C44617913EEF}" type="datetimeFigureOut">
              <a:rPr lang="ru-RU" smtClean="0"/>
              <a:t>18.03.2018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CF3EEE1-07EC-4281-900F-5E408114E6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293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uchebnik.biz/book/1279-texnicheskie-sredstva-avtomatizacii/17-datchiki-skorosti.html" TargetMode="External"/><Relationship Id="rId3" Type="http://schemas.openxmlformats.org/officeDocument/2006/relationships/hyperlink" Target="https://vk.com/away.php?to=http%3A%2F%2Fuchebnik.biz%2Fbook%2F1279-texnicheskie-sredstva-avtomatizacii%2F17-datchiki-skorosti.html&amp;cc_key=" TargetMode="External"/><Relationship Id="rId7" Type="http://schemas.openxmlformats.org/officeDocument/2006/relationships/hyperlink" Target="https://ru.wikipedia.org/wiki/&#1044;&#1072;&#1090;&#1095;&#1080;&#1082;_&#1076;&#1074;&#1080;&#1078;&#1077;&#1085;&#1080;&#1103;" TargetMode="External"/><Relationship Id="rId2" Type="http://schemas.openxmlformats.org/officeDocument/2006/relationships/hyperlink" Target="http://www.bestreferat.ru/referat-31493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vsm.ru/fpga/85566" TargetMode="External"/><Relationship Id="rId5" Type="http://schemas.openxmlformats.org/officeDocument/2006/relationships/hyperlink" Target="https://mirquadrocopterov.ru/obshhie-voprosy/datchiki-uderzhaniya-vysoty-drona.html" TargetMode="External"/><Relationship Id="rId4" Type="http://schemas.openxmlformats.org/officeDocument/2006/relationships/hyperlink" Target="https://vk.com/away.php?to=https%3A%2F%2Fru.wikipedia.org%2Fwiki%2F%C4%E0%F2%F7%E8%EA_%E4%E2%E8%E6%E5%ED%E8%FF&amp;cc_key=" TargetMode="External"/><Relationship Id="rId9" Type="http://schemas.openxmlformats.org/officeDocument/2006/relationships/hyperlink" Target="http://fb.ru/article/91162/datchik-skorosti-i-vs-o-ne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Датчики скорости, движения, расстояния. Пространственное позиционирование. </a:t>
            </a:r>
            <a:r>
              <a:rPr lang="ru-RU" dirty="0" err="1" smtClean="0"/>
              <a:t>Мэмс</a:t>
            </a:r>
            <a:r>
              <a:rPr lang="ru-RU" dirty="0" smtClean="0"/>
              <a:t> для </a:t>
            </a:r>
            <a:r>
              <a:rPr lang="ru-RU" dirty="0" err="1" smtClean="0"/>
              <a:t>дронов</a:t>
            </a:r>
            <a:r>
              <a:rPr lang="ru-RU" dirty="0" smtClean="0"/>
              <a:t> и умных автомобилей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Выполнил</a:t>
            </a:r>
            <a:r>
              <a:rPr lang="en-US" dirty="0" smtClean="0"/>
              <a:t>:</a:t>
            </a:r>
            <a:r>
              <a:rPr lang="ru-RU" dirty="0" smtClean="0"/>
              <a:t>Федоров Артем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3280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Инфракрасный датчик </a:t>
            </a:r>
            <a:r>
              <a:rPr lang="ru-RU" dirty="0" smtClean="0"/>
              <a:t>движения и </a:t>
            </a:r>
            <a:r>
              <a:rPr lang="ru-RU" dirty="0"/>
              <a:t>Чувствительные элементы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75" y="2491003"/>
            <a:ext cx="4447934" cy="3335951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8232" y="2491003"/>
            <a:ext cx="5096592" cy="3335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411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Микроволновый датчик движения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9782" y="2214694"/>
            <a:ext cx="4689763" cy="4389960"/>
          </a:xfrm>
        </p:spPr>
      </p:pic>
    </p:spTree>
    <p:extLst>
      <p:ext uri="{BB962C8B-B14F-4D97-AF65-F5344CB8AC3E}">
        <p14:creationId xmlns:p14="http://schemas.microsoft.com/office/powerpoint/2010/main" val="399570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Датчики движения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356" y="2382981"/>
            <a:ext cx="9409226" cy="3840365"/>
          </a:xfrm>
        </p:spPr>
      </p:pic>
    </p:spTree>
    <p:extLst>
      <p:ext uri="{BB962C8B-B14F-4D97-AF65-F5344CB8AC3E}">
        <p14:creationId xmlns:p14="http://schemas.microsoft.com/office/powerpoint/2010/main" val="2058906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3674" y="2535383"/>
            <a:ext cx="7839031" cy="3590276"/>
          </a:xfrm>
        </p:spPr>
      </p:pic>
    </p:spTree>
    <p:extLst>
      <p:ext uri="{BB962C8B-B14F-4D97-AF65-F5344CB8AC3E}">
        <p14:creationId xmlns:p14="http://schemas.microsoft.com/office/powerpoint/2010/main" val="6177185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016" y="2214694"/>
            <a:ext cx="9243927" cy="3883117"/>
          </a:xfrm>
        </p:spPr>
      </p:pic>
    </p:spTree>
    <p:extLst>
      <p:ext uri="{BB962C8B-B14F-4D97-AF65-F5344CB8AC3E}">
        <p14:creationId xmlns:p14="http://schemas.microsoft.com/office/powerpoint/2010/main" val="25655202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Пространственное позиционирование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sz="2800" dirty="0"/>
              <a:t>Позиционирование пространственного объекта: описание координатных данных пространственного объекта в системах координат двухмерного или трехмерного пространства и системах координат времени в явной форме или путем </a:t>
            </a:r>
            <a:r>
              <a:rPr lang="ru-RU" sz="2800" dirty="0" err="1"/>
              <a:t>геокодирования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483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9" y="782618"/>
            <a:ext cx="9144001" cy="5581974"/>
          </a:xfrm>
        </p:spPr>
      </p:pic>
    </p:spTree>
    <p:extLst>
      <p:ext uri="{BB962C8B-B14F-4D97-AF65-F5344CB8AC3E}">
        <p14:creationId xmlns:p14="http://schemas.microsoft.com/office/powerpoint/2010/main" val="20452496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Мэмс</a:t>
            </a:r>
            <a:r>
              <a:rPr lang="ru-RU" dirty="0"/>
              <a:t> для </a:t>
            </a:r>
            <a:r>
              <a:rPr lang="ru-RU" dirty="0" err="1"/>
              <a:t>дронов</a:t>
            </a:r>
            <a:r>
              <a:rPr lang="ru-RU" dirty="0"/>
              <a:t> и умных автомобилей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1927" y="1785204"/>
            <a:ext cx="7966363" cy="4864310"/>
          </a:xfrm>
        </p:spPr>
      </p:pic>
    </p:spTree>
    <p:extLst>
      <p:ext uri="{BB962C8B-B14F-4D97-AF65-F5344CB8AC3E}">
        <p14:creationId xmlns:p14="http://schemas.microsoft.com/office/powerpoint/2010/main" val="5875277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литературы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hlinkClick r:id="rId2"/>
              </a:rPr>
              <a:t>http://www.bestreferat.ru/referat-31493.html</a:t>
            </a:r>
            <a:endParaRPr lang="en-US" dirty="0"/>
          </a:p>
          <a:p>
            <a:r>
              <a:rPr lang="en-US" dirty="0">
                <a:hlinkClick r:id="rId3" tooltip="http://uchebnik.biz/book/1279-texnicheskie-sredstva-avtomatizacii/17-datchiki-skorosti.html"/>
              </a:rPr>
              <a:t>http://uchebnik.biz/book/1279-texnicheskie-sredstva-a..</a:t>
            </a:r>
            <a:endParaRPr lang="en-US" dirty="0"/>
          </a:p>
          <a:p>
            <a:r>
              <a:rPr lang="en-US" dirty="0">
                <a:hlinkClick r:id="rId4"/>
              </a:rPr>
              <a:t>https://ru.wikipedia.org/wiki/</a:t>
            </a:r>
            <a:r>
              <a:rPr lang="ru-RU" dirty="0" err="1">
                <a:hlinkClick r:id="rId4"/>
              </a:rPr>
              <a:t>Датчик_движения</a:t>
            </a:r>
            <a:endParaRPr lang="ru-RU" dirty="0"/>
          </a:p>
          <a:p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mirquadrocopterov.ru/obshhie-voprosy/datchiki-uderzhaniya-vysoty-drona.html</a:t>
            </a:r>
            <a:endParaRPr lang="ru-RU" dirty="0" smtClean="0"/>
          </a:p>
          <a:p>
            <a:r>
              <a:rPr lang="en-US" dirty="0">
                <a:hlinkClick r:id="rId6"/>
              </a:rPr>
              <a:t>http://</a:t>
            </a:r>
            <a:r>
              <a:rPr lang="en-US" dirty="0" smtClean="0">
                <a:hlinkClick r:id="rId6"/>
              </a:rPr>
              <a:t>www.pvsm.ru/fpga/85566</a:t>
            </a:r>
            <a:endParaRPr lang="ru-RU" dirty="0" smtClean="0"/>
          </a:p>
          <a:p>
            <a:r>
              <a:rPr lang="en-US" dirty="0">
                <a:hlinkClick r:id="rId7"/>
              </a:rPr>
              <a:t>https://ru.wikipedia.org/wiki/</a:t>
            </a:r>
            <a:r>
              <a:rPr lang="ru-RU" dirty="0" err="1" smtClean="0">
                <a:hlinkClick r:id="rId7"/>
              </a:rPr>
              <a:t>Датчик_движения</a:t>
            </a:r>
            <a:endParaRPr lang="ru-RU" dirty="0" smtClean="0"/>
          </a:p>
          <a:p>
            <a:r>
              <a:rPr lang="en-US" dirty="0">
                <a:hlinkClick r:id="rId8"/>
              </a:rPr>
              <a:t>http://</a:t>
            </a:r>
            <a:r>
              <a:rPr lang="en-US" dirty="0" smtClean="0">
                <a:hlinkClick r:id="rId8"/>
              </a:rPr>
              <a:t>uchebnik.biz/book/1279-texnicheskie-sredstva-avtomatizacii/17-datchiki-skorosti.html</a:t>
            </a:r>
            <a:endParaRPr lang="ru-RU" dirty="0" smtClean="0"/>
          </a:p>
          <a:p>
            <a:r>
              <a:rPr lang="en-US" dirty="0">
                <a:hlinkClick r:id="rId9"/>
              </a:rPr>
              <a:t>http://</a:t>
            </a:r>
            <a:r>
              <a:rPr lang="en-US" dirty="0" smtClean="0">
                <a:hlinkClick r:id="rId9"/>
              </a:rPr>
              <a:t>fb.ru/article/91162/datchik-skorosti-i-vs-o-nem</a:t>
            </a:r>
            <a:endParaRPr lang="ru-RU" dirty="0" smtClean="0"/>
          </a:p>
          <a:p>
            <a:r>
              <a:rPr lang="en-US" dirty="0"/>
              <a:t>http://howelektrik.ru/elektrooborudovanie/datchiki/primenenie-datchika-rasstoyaniya-i-obzor-vidov.html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0682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Датчики </a:t>
            </a:r>
            <a:r>
              <a:rPr lang="ru-RU" dirty="0" err="1" smtClean="0"/>
              <a:t>скоросТИ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sz="4000" dirty="0"/>
              <a:t>Эти устройства разделены на три группы: </a:t>
            </a:r>
            <a:r>
              <a:rPr lang="ru-RU" sz="4000" b="1" dirty="0"/>
              <a:t>механические, электрические и электронные.</a:t>
            </a:r>
            <a:endParaRPr lang="ru-RU" sz="4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8547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мЕХАНИЧЕСКИЕ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715" y="1939636"/>
            <a:ext cx="7618569" cy="4312654"/>
          </a:xfrm>
        </p:spPr>
      </p:pic>
    </p:spTree>
    <p:extLst>
      <p:ext uri="{BB962C8B-B14F-4D97-AF65-F5344CB8AC3E}">
        <p14:creationId xmlns:p14="http://schemas.microsoft.com/office/powerpoint/2010/main" val="2487709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549" y="1995054"/>
            <a:ext cx="7623996" cy="4392731"/>
          </a:xfrm>
        </p:spPr>
      </p:pic>
    </p:spTree>
    <p:extLst>
      <p:ext uri="{BB962C8B-B14F-4D97-AF65-F5344CB8AC3E}">
        <p14:creationId xmlns:p14="http://schemas.microsoft.com/office/powerpoint/2010/main" val="3501590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2867" y="1416605"/>
            <a:ext cx="7696878" cy="5044282"/>
          </a:xfrm>
        </p:spPr>
      </p:pic>
    </p:spTree>
    <p:extLst>
      <p:ext uri="{BB962C8B-B14F-4D97-AF65-F5344CB8AC3E}">
        <p14:creationId xmlns:p14="http://schemas.microsoft.com/office/powerpoint/2010/main" val="2831949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Электрические датчики скорости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019" y="1882348"/>
            <a:ext cx="4696690" cy="4822607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99" y="1882348"/>
            <a:ext cx="3411518" cy="475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908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ДАТЧИК ХОЛЛА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4084" y="1994538"/>
            <a:ext cx="7823831" cy="4566439"/>
          </a:xfrm>
        </p:spPr>
      </p:pic>
    </p:spTree>
    <p:extLst>
      <p:ext uri="{BB962C8B-B14F-4D97-AF65-F5344CB8AC3E}">
        <p14:creationId xmlns:p14="http://schemas.microsoft.com/office/powerpoint/2010/main" val="4284311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 оптоэлектронные измерители расхода и скорости, рабо­тающие </a:t>
            </a:r>
            <a:r>
              <a:rPr lang="ru-RU" dirty="0" smtClean="0"/>
              <a:t>на </a:t>
            </a:r>
            <a:r>
              <a:rPr lang="ru-RU" dirty="0"/>
              <a:t>оптическом эффекте </a:t>
            </a:r>
            <a:r>
              <a:rPr lang="ru-RU" dirty="0" err="1"/>
              <a:t>Допплера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375" y="2369127"/>
            <a:ext cx="8957752" cy="3958395"/>
          </a:xfrm>
        </p:spPr>
      </p:pic>
    </p:spTree>
    <p:extLst>
      <p:ext uri="{BB962C8B-B14F-4D97-AF65-F5344CB8AC3E}">
        <p14:creationId xmlns:p14="http://schemas.microsoft.com/office/powerpoint/2010/main" val="450394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Датчики движения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ru-RU" b="1" u="sng" dirty="0"/>
              <a:t>инфракрасные</a:t>
            </a:r>
            <a:endParaRPr lang="ru-RU" dirty="0"/>
          </a:p>
          <a:p>
            <a:pPr lvl="0"/>
            <a:r>
              <a:rPr lang="ru-RU" b="1" u="sng" dirty="0"/>
              <a:t>ультразвуковые</a:t>
            </a:r>
            <a:r>
              <a:rPr lang="ru-RU" dirty="0"/>
              <a:t>,</a:t>
            </a:r>
          </a:p>
          <a:p>
            <a:pPr lvl="0"/>
            <a:r>
              <a:rPr lang="ru-RU" b="1" dirty="0"/>
              <a:t>фотоэлектрические</a:t>
            </a:r>
            <a:r>
              <a:rPr lang="ru-RU" dirty="0"/>
              <a:t>, в которых применяется обычный </a:t>
            </a:r>
            <a:r>
              <a:rPr lang="ru-RU" u="sng" dirty="0"/>
              <a:t>свет</a:t>
            </a:r>
            <a:r>
              <a:rPr lang="ru-RU" dirty="0"/>
              <a:t>,</a:t>
            </a:r>
          </a:p>
          <a:p>
            <a:pPr lvl="0"/>
            <a:r>
              <a:rPr lang="ru-RU" b="1" u="sng" dirty="0"/>
              <a:t>микроволновые</a:t>
            </a:r>
            <a:r>
              <a:rPr lang="ru-RU" dirty="0"/>
              <a:t>,</a:t>
            </a:r>
          </a:p>
          <a:p>
            <a:pPr lvl="0"/>
            <a:r>
              <a:rPr lang="ru-RU" b="1" dirty="0" err="1"/>
              <a:t>томографические</a:t>
            </a:r>
            <a:r>
              <a:rPr lang="ru-RU" dirty="0"/>
              <a:t>, где используются </a:t>
            </a:r>
            <a:r>
              <a:rPr lang="ru-RU" u="sng" dirty="0"/>
              <a:t>радиоволны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6915106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100</TotalTime>
  <Words>129</Words>
  <Application>Microsoft Office PowerPoint</Application>
  <PresentationFormat>Широкоэкранный</PresentationFormat>
  <Paragraphs>30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Arial</vt:lpstr>
      <vt:lpstr>Tw Cen MT</vt:lpstr>
      <vt:lpstr>Капля</vt:lpstr>
      <vt:lpstr>Датчики скорости, движения, расстояния. Пространственное позиционирование. Мэмс для дронов и умных автомобилей</vt:lpstr>
      <vt:lpstr>Датчики скоросТИ </vt:lpstr>
      <vt:lpstr>мЕХАНИЧЕСКИЕ</vt:lpstr>
      <vt:lpstr>Презентация PowerPoint</vt:lpstr>
      <vt:lpstr>Презентация PowerPoint</vt:lpstr>
      <vt:lpstr>Электрические датчики скорости</vt:lpstr>
      <vt:lpstr>ДАТЧИК ХОЛЛА</vt:lpstr>
      <vt:lpstr> оптоэлектронные измерители расхода и скорости, рабо­тающие на оптическом эффекте Допплера</vt:lpstr>
      <vt:lpstr>Датчики движения</vt:lpstr>
      <vt:lpstr>Инфракрасный датчик движения и Чувствительные элементы</vt:lpstr>
      <vt:lpstr>Микроволновый датчик движения</vt:lpstr>
      <vt:lpstr>Датчики движения</vt:lpstr>
      <vt:lpstr>Презентация PowerPoint</vt:lpstr>
      <vt:lpstr>Презентация PowerPoint</vt:lpstr>
      <vt:lpstr>Пространственное позиционирование </vt:lpstr>
      <vt:lpstr>Презентация PowerPoint</vt:lpstr>
      <vt:lpstr>Мэмс для дронов и умных автомобилей</vt:lpstr>
      <vt:lpstr>Список литературы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Датчики скорости, движения, расстояния. Пространственное позиционирование. Мэмс для дронов и умных автомобилей</dc:title>
  <dc:creator>Айвенгоу</dc:creator>
  <cp:lastModifiedBy>Айвенгоу</cp:lastModifiedBy>
  <cp:revision>11</cp:revision>
  <dcterms:created xsi:type="dcterms:W3CDTF">2018-03-18T13:27:52Z</dcterms:created>
  <dcterms:modified xsi:type="dcterms:W3CDTF">2018-03-18T15:10:18Z</dcterms:modified>
</cp:coreProperties>
</file>