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11DC9-837F-43D1-917F-6F71BDF80751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6BF1B-95E4-4AA9-AFC7-DB6EACD8D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9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BF1B-95E4-4AA9-AFC7-DB6EACD8DEE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98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87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93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3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35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8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38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91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34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19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01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CDAF8-5FA8-4B94-A927-E308FD571E2D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7C7A2-7CE0-45CC-90ED-E80FB2118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7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Оптические датчики: лазерный гироскоп, болометр, датчики освещенности.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762500"/>
            <a:ext cx="9144000" cy="495300"/>
          </a:xfrm>
        </p:spPr>
        <p:txBody>
          <a:bodyPr/>
          <a:lstStyle/>
          <a:p>
            <a:r>
              <a:rPr lang="ru-RU" dirty="0"/>
              <a:t>Выполнил студент 21414 группы: Софонихин Дмитрий</a:t>
            </a:r>
          </a:p>
        </p:txBody>
      </p:sp>
    </p:spTree>
    <p:extLst>
      <p:ext uri="{BB962C8B-B14F-4D97-AF65-F5344CB8AC3E}">
        <p14:creationId xmlns:p14="http://schemas.microsoft.com/office/powerpoint/2010/main" val="3691948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74441"/>
            <a:ext cx="9371120" cy="540252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Устройство сумеречного выключателя достаточно простое, условно любой датчик освещения можно разделить на три основных компонента:</a:t>
            </a:r>
          </a:p>
          <a:p>
            <a:pPr marL="0" indent="0">
              <a:buNone/>
            </a:pPr>
            <a:r>
              <a:rPr lang="ru-RU" dirty="0"/>
              <a:t>- фотоэлемент (фотодиод, фоторезистор, фототранзистор)</a:t>
            </a:r>
          </a:p>
          <a:p>
            <a:pPr marL="0" indent="0">
              <a:buNone/>
            </a:pPr>
            <a:r>
              <a:rPr lang="ru-RU" dirty="0"/>
              <a:t>- пороговое устройство (компаратор)</a:t>
            </a:r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/>
              <a:t> выходное устройство (реле или </a:t>
            </a:r>
            <a:r>
              <a:rPr lang="ru-RU" dirty="0" err="1"/>
              <a:t>симистор</a:t>
            </a:r>
            <a:r>
              <a:rPr lang="ru-RU" dirty="0"/>
              <a:t>)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76452"/>
            <a:ext cx="6383694" cy="24602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5167" l="500" r="98333">
                        <a14:foregroundMark x1="11667" y1="18500" x2="11667" y2="18500"/>
                        <a14:foregroundMark x1="19667" y1="16167" x2="19667" y2="16167"/>
                        <a14:foregroundMark x1="21833" y1="29667" x2="21833" y2="29667"/>
                        <a14:foregroundMark x1="28000" y1="27667" x2="28000" y2="27667"/>
                        <a14:foregroundMark x1="26500" y1="26833" x2="26500" y2="26833"/>
                        <a14:foregroundMark x1="24833" y1="26167" x2="24833" y2="26167"/>
                        <a14:foregroundMark x1="29500" y1="24833" x2="29500" y2="24833"/>
                        <a14:foregroundMark x1="19500" y1="30000" x2="19500" y2="30000"/>
                        <a14:foregroundMark x1="17333" y1="28000" x2="17333" y2="28000"/>
                        <a14:foregroundMark x1="7833" y1="14667" x2="7833" y2="14667"/>
                        <a14:foregroundMark x1="13333" y1="11333" x2="13333" y2="11333"/>
                        <a14:foregroundMark x1="12667" y1="11500" x2="12667" y2="11500"/>
                        <a14:foregroundMark x1="18667" y1="8667" x2="18667" y2="8667"/>
                        <a14:foregroundMark x1="18000" y1="9000" x2="18000" y2="9000"/>
                        <a14:foregroundMark x1="65500" y1="47333" x2="65500" y2="47333"/>
                        <a14:foregroundMark x1="60333" y1="42167" x2="60333" y2="42167"/>
                        <a14:foregroundMark x1="61833" y1="44333" x2="61833" y2="44333"/>
                        <a14:foregroundMark x1="64667" y1="43667" x2="64667" y2="43667"/>
                        <a14:foregroundMark x1="66667" y1="45833" x2="66667" y2="45833"/>
                        <a14:foregroundMark x1="63333" y1="42167" x2="63333" y2="42167"/>
                        <a14:foregroundMark x1="62167" y1="41167" x2="62167" y2="41167"/>
                        <a14:foregroundMark x1="61667" y1="40667" x2="61667" y2="40667"/>
                        <a14:foregroundMark x1="32667" y1="36500" x2="32667" y2="36500"/>
                        <a14:backgroundMark x1="27500" y1="20500" x2="27500" y2="20500"/>
                        <a14:backgroundMark x1="27833" y1="20667" x2="27833" y2="20667"/>
                        <a14:backgroundMark x1="28667" y1="20333" x2="28667" y2="2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8451" y="2672167"/>
            <a:ext cx="3664582" cy="36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7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26" y="705956"/>
            <a:ext cx="5005873" cy="5523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58" y="1678332"/>
            <a:ext cx="5376963" cy="35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69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Оптические датчики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29" y="2723366"/>
            <a:ext cx="9004742" cy="29327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26" b="91321" l="36000" r="97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463" y="199241"/>
            <a:ext cx="3810000" cy="2524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717" l="0" r="94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463" y="213529"/>
            <a:ext cx="3810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8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473" y="905961"/>
            <a:ext cx="4762500" cy="32194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534" y="2539498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Лазерный гироскоп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18086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Лазерный гироскоп — оптический прибор для измерения угловой скорости, обычно применяется в системах инерциальной навигации. Лазерные гироскопы используют </a:t>
            </a:r>
            <a:r>
              <a:rPr lang="ru-RU" b="1" dirty="0"/>
              <a:t>эффект </a:t>
            </a:r>
            <a:r>
              <a:rPr lang="ru-RU" b="1" dirty="0" err="1"/>
              <a:t>Саньяка</a:t>
            </a:r>
            <a:r>
              <a:rPr lang="ru-RU" b="1" dirty="0"/>
              <a:t> </a:t>
            </a:r>
            <a:r>
              <a:rPr lang="ru-RU" dirty="0"/>
              <a:t>— появление фазового сдвига встречных световых волн во вращающемся кольцевом интерферометре.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82918" y="4145638"/>
            <a:ext cx="48708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Схема лазерного гироскопа. Здесь луч лазера циркулирует с помощью зеркал и постоянно усиливается лазером (а точнее квантовым усилителем). Замкнутый контур имеет ответвление через полупрозрачное зеркало (или, например, через щель) в датчик на базе интерферометра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4069" y="1447060"/>
            <a:ext cx="5648579" cy="24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08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6688" y="1105631"/>
            <a:ext cx="6138624" cy="438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70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1115" y="3940629"/>
            <a:ext cx="4456590" cy="25659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Лазерный гироскоп КМ-11-1А производства НИИ «Полюс». Здесь для накачки используется СВЧ-разряд, а вместо зеркал по сторонам резонатора установлены призмы.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730" y="250762"/>
            <a:ext cx="4279642" cy="32097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687" y="250762"/>
            <a:ext cx="3550765" cy="3214978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457130" y="3940629"/>
            <a:ext cx="4279642" cy="25659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/>
              <a:t>Кольцевой лазерный гироскоп производства украинского завода «Арсенал» в одном из павильонов авиасалона МАКС-2011. Резонатор имеет форму квадрата. В его центре расположен </a:t>
            </a:r>
            <a:r>
              <a:rPr lang="ru-RU" dirty="0" err="1"/>
              <a:t>виброподвес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585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Болометр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769963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Болометр </a:t>
            </a:r>
            <a:r>
              <a:rPr lang="ru-RU" dirty="0"/>
              <a:t>— тепловой приёмник излучения, чаще всего оптического (а именно — ИК-диапазона). Был изобретён </a:t>
            </a:r>
            <a:r>
              <a:rPr lang="ru-RU" dirty="0" err="1"/>
              <a:t>Самуэлем</a:t>
            </a:r>
            <a:r>
              <a:rPr lang="ru-RU" dirty="0"/>
              <a:t> </a:t>
            </a:r>
            <a:r>
              <a:rPr lang="ru-RU" dirty="0" err="1"/>
              <a:t>Пирпонтом</a:t>
            </a:r>
            <a:r>
              <a:rPr lang="ru-RU" dirty="0"/>
              <a:t> Лэнгли в 1878 году.</a:t>
            </a:r>
            <a:br>
              <a:rPr lang="ru-RU" dirty="0"/>
            </a:br>
            <a:r>
              <a:rPr lang="ru-RU" dirty="0"/>
              <a:t>Принцип действия болометра основан на изменении электрического сопротивления термочувствительного элемента вследствие нагревания под воздействием поглощаемого потока электромагнитной энергии.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3" y="791369"/>
            <a:ext cx="4000500" cy="32099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08163" y="4136231"/>
            <a:ext cx="400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Паутинный болометр для регистрации фонового космического излучения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4821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94" y="489412"/>
            <a:ext cx="5744519" cy="5811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617" y="489412"/>
            <a:ext cx="2833271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0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Датчик освещенности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8082"/>
            <a:ext cx="10515600" cy="465888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Датчик освещенности (освещения) или сумеречный выключатель – это устройство автоматического управления источниками света, в зависимости от уровня освещенности окружающего пространства.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3076316"/>
            <a:ext cx="6715125" cy="325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05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246</Words>
  <Application>Microsoft Office PowerPoint</Application>
  <PresentationFormat>Широкоэкранный</PresentationFormat>
  <Paragraphs>18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Оптические датчики: лазерный гироскоп, болометр, датчики освещенности.</vt:lpstr>
      <vt:lpstr>Оптические датчики</vt:lpstr>
      <vt:lpstr>Презентация PowerPoint</vt:lpstr>
      <vt:lpstr>Лазерный гироскоп</vt:lpstr>
      <vt:lpstr>Презентация PowerPoint</vt:lpstr>
      <vt:lpstr>Презентация PowerPoint</vt:lpstr>
      <vt:lpstr>Болометр</vt:lpstr>
      <vt:lpstr>Презентация PowerPoint</vt:lpstr>
      <vt:lpstr>Датчик освещенности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Оптические датчики: лазерный гироскоп, болометр, датчики освещенности.</dc:title>
  <dc:creator>Дмитрий Локвуд</dc:creator>
  <cp:lastModifiedBy>Дмитрий Локвуд</cp:lastModifiedBy>
  <cp:revision>11</cp:revision>
  <dcterms:created xsi:type="dcterms:W3CDTF">2017-04-03T05:08:10Z</dcterms:created>
  <dcterms:modified xsi:type="dcterms:W3CDTF">2017-04-03T07:00:30Z</dcterms:modified>
</cp:coreProperties>
</file>