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68" autoAdjust="0"/>
  </p:normalViewPr>
  <p:slideViewPr>
    <p:cSldViewPr snapToGrid="0">
      <p:cViewPr varScale="1">
        <p:scale>
          <a:sx n="104" d="100"/>
          <a:sy n="104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4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3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9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5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E55D-A72C-4534-AA81-5B545AE5915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FB5-D54D-4BD8-A724-22F993E5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7339" y="5888038"/>
            <a:ext cx="3155576" cy="41415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Выполнил студент группы 21414, Печорин В.С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59086" y="1777554"/>
            <a:ext cx="10473829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Наноэлектромеханические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Резонаторы на основе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кантиливеров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мембран для НЭМС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Наномеханический</a:t>
            </a:r>
            <a:r>
              <a:rPr lang="ru-RU" dirty="0" smtClean="0"/>
              <a:t> резонатор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НМР - </a:t>
            </a:r>
            <a:r>
              <a:rPr lang="ru-RU" dirty="0"/>
              <a:t>преобразователь механических колебаний в электрические</a:t>
            </a:r>
            <a:r>
              <a:rPr lang="ru-RU" dirty="0" smtClean="0"/>
              <a:t>.</a:t>
            </a:r>
          </a:p>
          <a:p>
            <a:r>
              <a:rPr lang="ru-RU" dirty="0"/>
              <a:t>Преобразователем колебаний в электрический сигнал послужил одноэлектронный транзистор.</a:t>
            </a:r>
          </a:p>
        </p:txBody>
      </p:sp>
      <p:pic>
        <p:nvPicPr>
          <p:cNvPr id="5" name="Picture 2" descr="http://nano.caltech.edu/graphics/gallery/nems_ms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72" y="1825625"/>
            <a:ext cx="471945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6893878" y="6311900"/>
            <a:ext cx="406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 err="1"/>
              <a:t>Наномеханический</a:t>
            </a:r>
            <a:r>
              <a:rPr lang="ru-RU" altLang="ru-RU" sz="1800" i="1" dirty="0"/>
              <a:t> резонатор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4981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НЭМС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НЭМС – </a:t>
            </a:r>
            <a:r>
              <a:rPr lang="ru-RU" dirty="0" err="1" smtClean="0"/>
              <a:t>наноэлектромеханические</a:t>
            </a:r>
            <a:r>
              <a:rPr lang="ru-RU" dirty="0" smtClean="0"/>
              <a:t> системы.</a:t>
            </a:r>
          </a:p>
          <a:p>
            <a:r>
              <a:rPr lang="ru-RU" dirty="0" smtClean="0"/>
              <a:t>Одна из основных тенденций развития современной техники - миниатюризация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71" y="1690688"/>
            <a:ext cx="4022797" cy="4351338"/>
          </a:xfrm>
        </p:spPr>
      </p:pic>
    </p:spTree>
    <p:extLst>
      <p:ext uri="{BB962C8B-B14F-4D97-AF65-F5344CB8AC3E}">
        <p14:creationId xmlns:p14="http://schemas.microsoft.com/office/powerpoint/2010/main" val="16303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тенденции развития НЭМС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Уменьшение </a:t>
            </a:r>
            <a:r>
              <a:rPr lang="ru-RU" dirty="0"/>
              <a:t>размера существующих </a:t>
            </a:r>
            <a:r>
              <a:rPr lang="ru-RU" dirty="0" err="1"/>
              <a:t>микроэлектромеханических</a:t>
            </a:r>
            <a:r>
              <a:rPr lang="ru-RU" dirty="0"/>
              <a:t> </a:t>
            </a:r>
            <a:r>
              <a:rPr lang="ru-RU" dirty="0" smtClean="0"/>
              <a:t>систем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принципиально новых молекулярных двигателей и молекулярных электромеханических устройств.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7543"/>
            <a:ext cx="5181600" cy="4247502"/>
          </a:xfrm>
        </p:spPr>
      </p:pic>
    </p:spTree>
    <p:extLst>
      <p:ext uri="{BB962C8B-B14F-4D97-AF65-F5344CB8AC3E}">
        <p14:creationId xmlns:p14="http://schemas.microsoft.com/office/powerpoint/2010/main" val="2133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НЭМС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Уже в настоящее время на основе НЭМС созданы </a:t>
            </a:r>
            <a:r>
              <a:rPr lang="ru-RU" dirty="0" err="1"/>
              <a:t>нанорезонаторы</a:t>
            </a:r>
            <a:r>
              <a:rPr lang="ru-RU" dirty="0"/>
              <a:t> с фундаментальной частотой колебаний выше 10 ГГц (10</a:t>
            </a:r>
            <a:r>
              <a:rPr lang="ru-RU" baseline="30000" dirty="0"/>
              <a:t>10</a:t>
            </a:r>
            <a:r>
              <a:rPr lang="ru-RU" dirty="0"/>
              <a:t> Гц), что еще не так давно казалось недостижимым. Такие резонаторы уже нашли применение в качестве </a:t>
            </a:r>
            <a:r>
              <a:rPr lang="ru-RU" dirty="0" err="1"/>
              <a:t>кантилеверов</a:t>
            </a:r>
            <a:r>
              <a:rPr lang="ru-RU" dirty="0"/>
              <a:t> сканирующей зондовой микроскопии, </a:t>
            </a:r>
            <a:r>
              <a:rPr lang="ru-RU" dirty="0" err="1"/>
              <a:t>нановесов</a:t>
            </a:r>
            <a:r>
              <a:rPr lang="ru-RU" dirty="0"/>
              <a:t> и </a:t>
            </a:r>
            <a:r>
              <a:rPr lang="ru-RU" dirty="0" err="1"/>
              <a:t>наносенсоров</a:t>
            </a:r>
            <a:r>
              <a:rPr lang="ru-RU" dirty="0"/>
              <a:t> биологических молекул и ДНК. Другим очевидным преимуществом НЭМС является их чрезвычайно низкое энергопотребление.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53" y="1825625"/>
            <a:ext cx="3774750" cy="5434630"/>
          </a:xfrm>
        </p:spPr>
      </p:pic>
    </p:spTree>
    <p:extLst>
      <p:ext uri="{BB962C8B-B14F-4D97-AF65-F5344CB8AC3E}">
        <p14:creationId xmlns:p14="http://schemas.microsoft.com/office/powerpoint/2010/main" val="278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 создания НЭМС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09" y="1556685"/>
            <a:ext cx="433778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 создания НЭМС</a:t>
            </a:r>
            <a:endParaRPr lang="ru-RU" dirty="0"/>
          </a:p>
        </p:txBody>
      </p:sp>
      <p:pic>
        <p:nvPicPr>
          <p:cNvPr id="5" name="Picture 2" descr="C:\Users\Biomax\Documents\1C\image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5425"/>
            <a:ext cx="5181600" cy="385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pie.org/Images/Graphics/Publications/PM146_Fig12.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75425"/>
            <a:ext cx="3777741" cy="3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9800" y="5688200"/>
            <a:ext cx="4074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Arial" charset="0"/>
                <a:cs typeface="Arial" charset="0"/>
              </a:rPr>
              <a:t>Нанопечатная</a:t>
            </a:r>
            <a:r>
              <a:rPr lang="ru-RU" sz="1600" dirty="0">
                <a:latin typeface="Arial" charset="0"/>
                <a:cs typeface="Arial" charset="0"/>
              </a:rPr>
              <a:t> литография</a:t>
            </a:r>
          </a:p>
          <a:p>
            <a:pPr eaLnBrk="1" hangingPunct="1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7359" y="5927162"/>
            <a:ext cx="3447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charset="0"/>
                <a:cs typeface="Arial" charset="0"/>
              </a:rPr>
              <a:t>Зондовая литография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 создания НЭМС</a:t>
            </a:r>
            <a:endParaRPr lang="ru-RU" dirty="0"/>
          </a:p>
        </p:txBody>
      </p:sp>
      <p:pic>
        <p:nvPicPr>
          <p:cNvPr id="5" name="Picture 2" descr="http://pubs.rsc.org/services/images/RSCpubs.ePlatform.Service.FreeContent.ImageService.svc/ImageService/Articleimage/2012/JM/c2jm33899h/c2jm33899h-f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0" y="2410789"/>
            <a:ext cx="5746772" cy="23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398" y="4712430"/>
            <a:ext cx="58564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charset="0"/>
                <a:cs typeface="Arial" charset="0"/>
              </a:rPr>
              <a:t>Каталитический рост нанонитей (</a:t>
            </a:r>
            <a:r>
              <a:rPr lang="en-US" dirty="0">
                <a:latin typeface="Arial" charset="0"/>
                <a:cs typeface="Arial" charset="0"/>
              </a:rPr>
              <a:t>VLS </a:t>
            </a:r>
            <a:r>
              <a:rPr lang="ru-RU" dirty="0">
                <a:latin typeface="Arial" charset="0"/>
                <a:cs typeface="Arial" charset="0"/>
              </a:rPr>
              <a:t>и </a:t>
            </a:r>
            <a:r>
              <a:rPr lang="en-US" dirty="0">
                <a:latin typeface="Arial" charset="0"/>
                <a:cs typeface="Arial" charset="0"/>
              </a:rPr>
              <a:t>SLS</a:t>
            </a:r>
            <a:r>
              <a:rPr lang="ru-RU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7" name="Picture 6" descr="http://www.intechopen.com/source/html/45526/media/image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92" y="2203450"/>
            <a:ext cx="47593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93442" y="5408614"/>
            <a:ext cx="23260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Arial" charset="0"/>
                <a:cs typeface="Arial" charset="0"/>
              </a:rPr>
              <a:t>Темплатный</a:t>
            </a:r>
            <a:r>
              <a:rPr lang="ru-RU" dirty="0">
                <a:latin typeface="Arial" charset="0"/>
                <a:cs typeface="Arial" charset="0"/>
              </a:rPr>
              <a:t> метод</a:t>
            </a: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 создания НЭМС</a:t>
            </a:r>
            <a:endParaRPr lang="ru-RU" dirty="0"/>
          </a:p>
        </p:txBody>
      </p:sp>
      <p:pic>
        <p:nvPicPr>
          <p:cNvPr id="5" name="Picture 2" descr="http://ppl.ippt.pan.pl/images/electrospinn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78" y="2257128"/>
            <a:ext cx="4567844" cy="30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490" y="5253392"/>
            <a:ext cx="2039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Arial" charset="0"/>
                <a:cs typeface="Arial" charset="0"/>
              </a:rPr>
              <a:t>Электроспиннинг</a:t>
            </a: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результатов описанных методов</a:t>
            </a:r>
            <a:endParaRPr lang="ru-RU" dirty="0"/>
          </a:p>
        </p:txBody>
      </p:sp>
      <p:pic>
        <p:nvPicPr>
          <p:cNvPr id="5" name="Picture 4" descr="http://images.iop.org/objects/ntw/news/3/11/2/ldm_nanotech_01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4" y="1690688"/>
            <a:ext cx="3681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435037" y="3973513"/>
            <a:ext cx="27955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err="1"/>
              <a:t>Нанонити</a:t>
            </a:r>
            <a:r>
              <a:rPr lang="ru-RU" altLang="ru-RU" sz="1800" dirty="0"/>
              <a:t> </a:t>
            </a:r>
            <a:r>
              <a:rPr lang="en-US" altLang="ru-RU" sz="1800" dirty="0" err="1"/>
              <a:t>InP</a:t>
            </a:r>
            <a:r>
              <a:rPr lang="en-US" altLang="ru-RU" sz="1800" dirty="0"/>
              <a:t>, </a:t>
            </a:r>
            <a:r>
              <a:rPr lang="ru-RU" altLang="ru-RU" sz="1800" dirty="0"/>
              <a:t>выращенные по механизму </a:t>
            </a:r>
            <a:r>
              <a:rPr lang="en-US" altLang="ru-RU" sz="1800" dirty="0"/>
              <a:t>VLS</a:t>
            </a:r>
            <a:endParaRPr lang="ru-RU" altLang="ru-RU" sz="1800" dirty="0"/>
          </a:p>
        </p:txBody>
      </p:sp>
      <p:pic>
        <p:nvPicPr>
          <p:cNvPr id="7" name="Picture 8" descr="https://www.tu-ilmenau.de/uploads/pics/AAO_tempal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984750" y="1690688"/>
            <a:ext cx="22225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4698206" y="4865688"/>
            <a:ext cx="2795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Мембраны </a:t>
            </a:r>
            <a:r>
              <a:rPr lang="ru-RU" altLang="ru-RU" sz="1800" dirty="0" err="1"/>
              <a:t>нанопористого</a:t>
            </a:r>
            <a:r>
              <a:rPr lang="ru-RU" altLang="ru-RU" sz="1800" dirty="0"/>
              <a:t> алюминия</a:t>
            </a:r>
          </a:p>
        </p:txBody>
      </p:sp>
      <p:pic>
        <p:nvPicPr>
          <p:cNvPr id="9" name="Picture 4" descr="http://www.phys.sinica.edu.tw/~nanobio/research/molecularbiophysics/electrospining/fi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659624" y="1690688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7659624" y="4119563"/>
            <a:ext cx="27955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err="1"/>
              <a:t>Нанонити</a:t>
            </a:r>
            <a:r>
              <a:rPr lang="ru-RU" altLang="ru-RU" sz="1800" dirty="0"/>
              <a:t>, полученные с помощью </a:t>
            </a:r>
            <a:r>
              <a:rPr lang="ru-RU" altLang="ru-RU" sz="1800" dirty="0" err="1"/>
              <a:t>электроспиннинга</a:t>
            </a:r>
            <a:r>
              <a:rPr lang="ru-RU" alt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62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142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Наноэлектромеханические системы. Резонаторы на основе кантиливеров и мембран для НЭМС</vt:lpstr>
      <vt:lpstr>Что такое НЭМС</vt:lpstr>
      <vt:lpstr>Основные тенденции развития НЭМС</vt:lpstr>
      <vt:lpstr>Преимущества НЭМС</vt:lpstr>
      <vt:lpstr>Технологии создания НЭМС</vt:lpstr>
      <vt:lpstr>Технологии создания НЭМС</vt:lpstr>
      <vt:lpstr>Технологии создания НЭМС</vt:lpstr>
      <vt:lpstr>Технологии создания НЭМС</vt:lpstr>
      <vt:lpstr>Примеры результатов описанных методов</vt:lpstr>
      <vt:lpstr>Наномеханический резонатор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Наноэлектромеханические системы. Резонаторы на основе кантиливеров и мембран для НЭМС</dc:title>
  <dc:creator>Samedi</dc:creator>
  <cp:lastModifiedBy>Samedi</cp:lastModifiedBy>
  <cp:revision>6</cp:revision>
  <dcterms:created xsi:type="dcterms:W3CDTF">2017-03-26T23:02:23Z</dcterms:created>
  <dcterms:modified xsi:type="dcterms:W3CDTF">2017-03-27T00:02:17Z</dcterms:modified>
</cp:coreProperties>
</file>