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101;&#1084;&#1089;\MPU6050%20Arduino%20and%20Processing.mp4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схема МЭМС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Примеры реализации МЭМС с 3-х аксиальными гироскопами и акселерометрами различных компаний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943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Выполнил </a:t>
            </a:r>
            <a:r>
              <a:rPr lang="ru-RU" i="1" dirty="0" err="1" smtClean="0"/>
              <a:t>Бастриков</a:t>
            </a:r>
            <a:r>
              <a:rPr lang="ru-RU" i="1" dirty="0" smtClean="0"/>
              <a:t> Владимир, </a:t>
            </a:r>
          </a:p>
          <a:p>
            <a:pPr algn="r"/>
            <a:r>
              <a:rPr lang="ru-RU" i="1" dirty="0" smtClean="0"/>
              <a:t>гр. 414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L3G4200D</a:t>
            </a:r>
            <a:endParaRPr lang="ru-RU" dirty="0"/>
          </a:p>
        </p:txBody>
      </p:sp>
      <p:pic>
        <p:nvPicPr>
          <p:cNvPr id="6148" name="Picture 4" descr="http://www.3dnews.ru/assets/external/illustrations/2010/10/13/600098/mems-gyr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05200"/>
            <a:ext cx="4078490" cy="3038475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553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ADXL375 от </a:t>
            </a:r>
            <a:r>
              <a:rPr lang="en-US" dirty="0" smtClean="0"/>
              <a:t>Analog Devices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ADXL375-fbl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6596" y="1972266"/>
            <a:ext cx="5870808" cy="34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Комплексы </a:t>
            </a:r>
            <a:r>
              <a:rPr lang="ru-RU" dirty="0" smtClean="0"/>
              <a:t>из гироскопа и акселерометра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Silicon</a:t>
            </a:r>
            <a:r>
              <a:rPr lang="ru-RU" dirty="0" smtClean="0"/>
              <a:t> Sensing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Ltd</a:t>
            </a:r>
            <a:r>
              <a:rPr lang="ru-RU" dirty="0" smtClean="0"/>
              <a:t> и инерциальный прибор </a:t>
            </a:r>
            <a:r>
              <a:rPr lang="ru-RU" dirty="0" smtClean="0"/>
              <a:t>DMU02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711" t="2083" r="1050" b="12500"/>
          <a:stretch>
            <a:fillRect/>
          </a:stretch>
        </p:blipFill>
        <p:spPr bwMode="auto">
          <a:xfrm>
            <a:off x="685800" y="2286000"/>
            <a:ext cx="541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nul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752600"/>
            <a:ext cx="1907540" cy="19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ul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733800"/>
            <a:ext cx="2381885" cy="23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5638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Эволюция гироскопов </a:t>
            </a:r>
            <a:r>
              <a:rPr lang="en-US" dirty="0" smtClean="0"/>
              <a:t>Silicon Sensing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микросхема </a:t>
            </a:r>
            <a:r>
              <a:rPr lang="ru-RU" dirty="0" smtClean="0"/>
              <a:t>MPU-6050 </a:t>
            </a:r>
            <a:endParaRPr lang="ru-RU" dirty="0"/>
          </a:p>
        </p:txBody>
      </p:sp>
      <p:pic>
        <p:nvPicPr>
          <p:cNvPr id="4" name="Содержимое 3" descr="http://arduino-kit.ru/pics/catalog/1101.jpg"/>
          <p:cNvPicPr>
            <a:picLocks noGrp="1"/>
          </p:cNvPicPr>
          <p:nvPr>
            <p:ph sz="quarter" idx="1"/>
          </p:nvPr>
        </p:nvPicPr>
        <p:blipFill>
          <a:blip r:embed="rId3"/>
          <a:srcRect l="18521" t="23151" r="15113" b="21286"/>
          <a:stretch>
            <a:fillRect/>
          </a:stretch>
        </p:blipFill>
        <p:spPr bwMode="auto">
          <a:xfrm>
            <a:off x="304800" y="22860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PU6050 Arduino and Process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2800" y="18288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http://www.3dnews.ru/600098</a:t>
            </a:r>
          </a:p>
          <a:p>
            <a:r>
              <a:rPr lang="en-US" dirty="0" smtClean="0"/>
              <a:t>http://micro-tech.ru/stati/mems-i-nanofljuidika.html</a:t>
            </a:r>
          </a:p>
          <a:p>
            <a:r>
              <a:rPr lang="en-US" dirty="0" smtClean="0"/>
              <a:t>http://www.olegsenkov.com/downloads/Senkov_paper_MEMS-systems.pdf</a:t>
            </a:r>
          </a:p>
          <a:p>
            <a:r>
              <a:rPr lang="en-US" dirty="0" smtClean="0"/>
              <a:t>http://computer-museum.ru/books/vasenkov/vasenkov_3-5.htm</a:t>
            </a:r>
          </a:p>
          <a:p>
            <a:r>
              <a:rPr lang="en-US" dirty="0" smtClean="0"/>
              <a:t>http://aviton.spb.ru/catalog/inercialnye_datchiki/articles_inercialnye_datchik/inercialnye_datchiki_article_2</a:t>
            </a:r>
          </a:p>
          <a:p>
            <a:r>
              <a:rPr lang="en-US" dirty="0" smtClean="0"/>
              <a:t>http://www.kit-e.ru/preview/pre_18_4_14_mems_ss_man.php</a:t>
            </a:r>
          </a:p>
          <a:p>
            <a:r>
              <a:rPr lang="en-US" dirty="0" smtClean="0"/>
              <a:t>http://www.ebvnews.ru/technical/stmicroelectronics/5142.html</a:t>
            </a:r>
          </a:p>
          <a:p>
            <a:r>
              <a:rPr lang="en-US" dirty="0" smtClean="0"/>
              <a:t>http://www.st.com/web/en/resource/technical/document/datasheet/CD00255352.pdf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Микроэлектромеханические</a:t>
            </a:r>
            <a:r>
              <a:rPr lang="ru-RU" dirty="0" smtClean="0"/>
              <a:t> системы (МЭМС) - это системы, включающие в себя взаимосвязанные механические и электрические компоненты с характерным размером от 1 до 100 мкм. </a:t>
            </a:r>
          </a:p>
          <a:p>
            <a:endParaRPr lang="ru-RU" dirty="0"/>
          </a:p>
        </p:txBody>
      </p:sp>
      <p:pic>
        <p:nvPicPr>
          <p:cNvPr id="14342" name="Picture 6" descr="http://www.mems-russia.ru/images/storie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3467100" cy="2634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Структурная схема</a:t>
            </a:r>
            <a:r>
              <a:rPr lang="en-US" dirty="0" smtClean="0"/>
              <a:t> MEMS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336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Механическая составляющая </a:t>
            </a:r>
            <a:r>
              <a:rPr lang="en-US" dirty="0" smtClean="0"/>
              <a:t>MEMS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4191000"/>
            <a:ext cx="26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Микроактуатор</a:t>
            </a:r>
            <a:r>
              <a:rPr lang="ru-RU" b="1" dirty="0" smtClean="0"/>
              <a:t> </a:t>
            </a:r>
            <a:r>
              <a:rPr lang="ru-RU" b="1" dirty="0" smtClean="0"/>
              <a:t>в </a:t>
            </a:r>
            <a:r>
              <a:rPr lang="en-US" b="1" dirty="0" smtClean="0"/>
              <a:t>MEMS</a:t>
            </a:r>
            <a:endParaRPr lang="ru-RU" dirty="0"/>
          </a:p>
        </p:txBody>
      </p:sp>
      <p:pic>
        <p:nvPicPr>
          <p:cNvPr id="13" name="Picture 2" descr="Микроактюатор в MEM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857500" cy="21336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619500" y="3135630"/>
          <a:ext cx="1905000" cy="58674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endParaRPr lang="ru-RU"/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/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2293" name="Picture 5" descr="http://aviton.spb.ru/files/images/article/pic_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1828800" cy="2133600"/>
          </a:xfrm>
          <a:prstGeom prst="rect">
            <a:avLst/>
          </a:prstGeom>
          <a:noFill/>
        </p:spPr>
      </p:pic>
      <p:pic>
        <p:nvPicPr>
          <p:cNvPr id="12294" name="Picture 6" descr="http://aviton.spb.ru/files/images/article/pic_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05000"/>
            <a:ext cx="2427270" cy="1800225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724400" y="41910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Чувствительный элемент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ButterflyGyro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микросистем</a:t>
            </a:r>
            <a:endParaRPr lang="ru-RU" dirty="0"/>
          </a:p>
        </p:txBody>
      </p:sp>
      <p:pic>
        <p:nvPicPr>
          <p:cNvPr id="11266" name="Picture 2" descr="http://www.innovationsinsightmag.com/sites/default/files/07-11-2014-Hewlett-Packard/tij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510337" cy="35014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48768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Современные </a:t>
            </a:r>
            <a:r>
              <a:rPr lang="ru-RU" dirty="0" smtClean="0"/>
              <a:t>струйные печатающие </a:t>
            </a:r>
            <a:r>
              <a:rPr lang="ru-RU" dirty="0" smtClean="0"/>
              <a:t>головки </a:t>
            </a:r>
            <a:r>
              <a:rPr lang="ru-RU" dirty="0" err="1" smtClean="0"/>
              <a:t>ThinkJet</a:t>
            </a:r>
            <a:r>
              <a:rPr lang="ru-RU" dirty="0" smtClean="0"/>
              <a:t> </a:t>
            </a:r>
            <a:r>
              <a:rPr lang="ru-RU" dirty="0" smtClean="0"/>
              <a:t>HP </a:t>
            </a:r>
            <a:r>
              <a:rPr lang="ru-RU" dirty="0" smtClean="0"/>
              <a:t>представляют собой ещё более сложные устройства, полностью интегрированные монолитные CMOS MEMS устройства. Эволюция технологии TIJ HP показана на </a:t>
            </a:r>
            <a:r>
              <a:rPr lang="ru-RU" dirty="0" smtClean="0"/>
              <a:t>рисунке.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4" name="AutoShape 4" descr="Картинки по запросу монолитный мэмс"/>
          <p:cNvSpPr>
            <a:spLocks noGrp="1" noChangeAspect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 b="-161"/>
          <a:stretch>
            <a:fillRect/>
          </a:stretch>
        </p:blipFill>
        <p:spPr bwMode="auto">
          <a:xfrm>
            <a:off x="381000" y="381000"/>
            <a:ext cx="83439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STMicroelectronics</a:t>
            </a:r>
            <a:r>
              <a:rPr lang="ru-RU" dirty="0" smtClean="0"/>
              <a:t> (ST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r>
              <a:rPr lang="ru-RU" dirty="0" err="1" smtClean="0"/>
              <a:t>М</a:t>
            </a:r>
            <a:r>
              <a:rPr lang="ru-RU" dirty="0" err="1" smtClean="0"/>
              <a:t>ногоосевые</a:t>
            </a:r>
            <a:r>
              <a:rPr lang="ru-RU" dirty="0" smtClean="0"/>
              <a:t> акселерометры и гироскопы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 b="5852"/>
          <a:stretch>
            <a:fillRect/>
          </a:stretch>
        </p:blipFill>
        <p:spPr bwMode="auto">
          <a:xfrm>
            <a:off x="1219200" y="1524000"/>
            <a:ext cx="671038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LIS331EB</a:t>
            </a: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114800"/>
            <a:ext cx="2886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ebvnews.ru/img14/lis331eb_b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8600"/>
            <a:ext cx="5940425" cy="401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bvnews.ru/img14/LIS331EB_head.jpg"/>
          <p:cNvPicPr/>
          <p:nvPr/>
        </p:nvPicPr>
        <p:blipFill>
          <a:blip r:embed="rId4"/>
          <a:srcRect l="25345" r="25300"/>
          <a:stretch>
            <a:fillRect/>
          </a:stretch>
        </p:blipFill>
        <p:spPr bwMode="auto">
          <a:xfrm>
            <a:off x="152400" y="1219200"/>
            <a:ext cx="2819400" cy="407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L3GD20H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://www.ebvnews.ru/img11/lps001dl_he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79" t="944" r="1579" b="3056"/>
          <a:stretch>
            <a:fillRect/>
          </a:stretch>
        </p:blipFill>
        <p:spPr bwMode="auto">
          <a:xfrm>
            <a:off x="838200" y="1143000"/>
            <a:ext cx="3505200" cy="27432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/>
          <a:srcRect t="2591" b="1533"/>
          <a:stretch>
            <a:fillRect/>
          </a:stretch>
        </p:blipFill>
        <p:spPr bwMode="auto">
          <a:xfrm>
            <a:off x="5105400" y="12954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3GD20H Triple-Axis Gyro Breakout Board - L3GD20/L3G4200, ADAFRUI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962400"/>
            <a:ext cx="3392170" cy="265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306</TotalTime>
  <Words>150</Words>
  <PresentationFormat>Экран (4:3)</PresentationFormat>
  <Paragraphs>32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Общая схема МЭМС </vt:lpstr>
      <vt:lpstr>Введение</vt:lpstr>
      <vt:lpstr>Структурная схема MEMS</vt:lpstr>
      <vt:lpstr>Механическая составляющая MEMS</vt:lpstr>
      <vt:lpstr>Типы микросистем</vt:lpstr>
      <vt:lpstr>Слайд 6</vt:lpstr>
      <vt:lpstr>STMicroelectronics (ST). Многоосевые акселерометры и гироскопы</vt:lpstr>
      <vt:lpstr>LIS331EB</vt:lpstr>
      <vt:lpstr>L3GD20H </vt:lpstr>
      <vt:lpstr>L3G4200D</vt:lpstr>
      <vt:lpstr>ADXL375 от Analog Devices </vt:lpstr>
      <vt:lpstr>Комплексы из гироскопа и акселерометра </vt:lpstr>
      <vt:lpstr>микросхема MPU-6050 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схема МЭМС </dc:title>
  <dc:creator>Vladimir</dc:creator>
  <cp:lastModifiedBy>Пользователь</cp:lastModifiedBy>
  <cp:revision>42</cp:revision>
  <dcterms:created xsi:type="dcterms:W3CDTF">2016-03-20T16:14:30Z</dcterms:created>
  <dcterms:modified xsi:type="dcterms:W3CDTF">2016-03-21T02:09:55Z</dcterms:modified>
</cp:coreProperties>
</file>