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8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97981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 sz="1400"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ВАХ p-n перехода, выпрямительный диод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p-n переход: определение; p и n полупроводники 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 sz="1400">
                <a:solidFill>
                  <a:srgbClr val="222222"/>
                </a:solidFill>
                <a:highlight>
                  <a:srgbClr val="FFFFFF"/>
                </a:highlight>
              </a:rPr>
              <a:t>Область соприкосновения двух полупроводников с разными типами проводимости — дырочной (</a:t>
            </a:r>
            <a:r>
              <a:rPr lang="ru" sz="1400" b="1" i="1">
                <a:solidFill>
                  <a:srgbClr val="222222"/>
                </a:solidFill>
                <a:highlight>
                  <a:srgbClr val="FFFFFF"/>
                </a:highlight>
              </a:rPr>
              <a:t>p </a:t>
            </a:r>
            <a:r>
              <a:rPr lang="ru" sz="1400">
                <a:solidFill>
                  <a:srgbClr val="222222"/>
                </a:solidFill>
                <a:highlight>
                  <a:srgbClr val="FFFFFF"/>
                </a:highlight>
              </a:rPr>
              <a:t>- </a:t>
            </a:r>
            <a:r>
              <a:rPr lang="ru" sz="1400" i="1">
                <a:solidFill>
                  <a:srgbClr val="222222"/>
                </a:solidFill>
                <a:highlight>
                  <a:srgbClr val="FFFFFF"/>
                </a:highlight>
              </a:rPr>
              <a:t>positive</a:t>
            </a:r>
            <a:r>
              <a:rPr lang="ru" sz="1400">
                <a:solidFill>
                  <a:srgbClr val="222222"/>
                </a:solidFill>
                <a:highlight>
                  <a:srgbClr val="FFFFFF"/>
                </a:highlight>
              </a:rPr>
              <a:t> — положительная) и электронной (</a:t>
            </a:r>
            <a:r>
              <a:rPr lang="ru" sz="1400" b="1" i="1">
                <a:solidFill>
                  <a:srgbClr val="222222"/>
                </a:solidFill>
                <a:highlight>
                  <a:srgbClr val="FFFFFF"/>
                </a:highlight>
              </a:rPr>
              <a:t>n</a:t>
            </a:r>
            <a:r>
              <a:rPr lang="ru" sz="1400">
                <a:solidFill>
                  <a:srgbClr val="222222"/>
                </a:solidFill>
                <a:highlight>
                  <a:srgbClr val="FFFFFF"/>
                </a:highlight>
              </a:rPr>
              <a:t> - </a:t>
            </a:r>
            <a:r>
              <a:rPr lang="ru" sz="1400" i="1">
                <a:solidFill>
                  <a:srgbClr val="222222"/>
                </a:solidFill>
                <a:highlight>
                  <a:srgbClr val="FFFFFF"/>
                </a:highlight>
              </a:rPr>
              <a:t>negative</a:t>
            </a:r>
            <a:r>
              <a:rPr lang="ru" sz="1400">
                <a:solidFill>
                  <a:srgbClr val="222222"/>
                </a:solidFill>
                <a:highlight>
                  <a:srgbClr val="FFFFFF"/>
                </a:highlight>
              </a:rPr>
              <a:t> — отрицательная).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895150"/>
            <a:ext cx="2990951" cy="2990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6175" y="2192825"/>
            <a:ext cx="2990950" cy="2395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p-n переход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860275" y="1665400"/>
            <a:ext cx="3972000" cy="2903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ru">
                <a:solidFill>
                  <a:srgbClr val="000000"/>
                </a:solidFill>
              </a:rPr>
              <a:t>Объемные заряды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ru">
                <a:solidFill>
                  <a:srgbClr val="000000"/>
                </a:solidFill>
              </a:rPr>
              <a:t>Диффузионный ток</a:t>
            </a:r>
          </a:p>
          <a:p>
            <a:pPr marL="0" lvl="0" indent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 b="13494"/>
          <a:stretch/>
        </p:blipFill>
        <p:spPr>
          <a:xfrm>
            <a:off x="311688" y="1120013"/>
            <a:ext cx="4668513" cy="290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 descr="вольт-амперная характеристика" title="Электронно-дырочный переход"/>
          <p:cNvPicPr preferRelativeResize="0"/>
          <p:nvPr/>
        </p:nvPicPr>
        <p:blipFill rotWithShape="1">
          <a:blip r:embed="rId3">
            <a:alphaModFix/>
          </a:blip>
          <a:srcRect b="8071"/>
          <a:stretch/>
        </p:blipFill>
        <p:spPr>
          <a:xfrm>
            <a:off x="215225" y="464500"/>
            <a:ext cx="4699000" cy="42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/>
          <p:nvPr/>
        </p:nvSpPr>
        <p:spPr>
          <a:xfrm>
            <a:off x="5166150" y="1435650"/>
            <a:ext cx="3727500" cy="324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 sz="2400" dirty="0"/>
              <a:t>I = </a:t>
            </a:r>
            <a:r>
              <a:rPr lang="ru" sz="2400" dirty="0" smtClean="0"/>
              <a:t>I</a:t>
            </a:r>
            <a:r>
              <a:rPr lang="ru" sz="2400" baseline="-25000" dirty="0" smtClean="0"/>
              <a:t>0</a:t>
            </a:r>
            <a:r>
              <a:rPr lang="ru" sz="2400" dirty="0" smtClean="0"/>
              <a:t>(exp(</a:t>
            </a:r>
            <a:r>
              <a:rPr lang="en-US" sz="2400" smtClean="0"/>
              <a:t>U</a:t>
            </a:r>
            <a:r>
              <a:rPr lang="ru" sz="2400" smtClean="0"/>
              <a:t>β</a:t>
            </a:r>
            <a:r>
              <a:rPr lang="ru" sz="2400"/>
              <a:t>) - 1)</a:t>
            </a:r>
          </a:p>
        </p:txBody>
      </p:sp>
      <p:cxnSp>
        <p:nvCxnSpPr>
          <p:cNvPr id="77" name="Shape 77"/>
          <p:cNvCxnSpPr/>
          <p:nvPr/>
        </p:nvCxnSpPr>
        <p:spPr>
          <a:xfrm>
            <a:off x="569275" y="3039100"/>
            <a:ext cx="0" cy="237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8" name="Shape 78"/>
          <p:cNvCxnSpPr/>
          <p:nvPr/>
        </p:nvCxnSpPr>
        <p:spPr>
          <a:xfrm rot="10800000">
            <a:off x="569275" y="3457725"/>
            <a:ext cx="0" cy="237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9" name="Shape 79"/>
          <p:cNvSpPr txBox="1"/>
          <p:nvPr/>
        </p:nvSpPr>
        <p:spPr>
          <a:xfrm>
            <a:off x="294350" y="2532175"/>
            <a:ext cx="598800" cy="65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 sz="1800"/>
              <a:t>I</a:t>
            </a:r>
            <a:r>
              <a:rPr lang="ru" sz="1800" baseline="-25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Выпрямительный диод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 sz="1800" b="1">
                <a:solidFill>
                  <a:srgbClr val="000000"/>
                </a:solidFill>
                <a:highlight>
                  <a:srgbClr val="FFFFFF"/>
                </a:highlight>
              </a:rPr>
              <a:t>Диод</a:t>
            </a:r>
            <a:r>
              <a:rPr lang="ru" sz="1800">
                <a:solidFill>
                  <a:srgbClr val="000000"/>
                </a:solidFill>
                <a:highlight>
                  <a:srgbClr val="FFFFFF"/>
                </a:highlight>
              </a:rPr>
              <a:t> – это полупроводниковый прибор с одним </a:t>
            </a:r>
            <a:r>
              <a:rPr lang="ru" sz="1800" b="1">
                <a:solidFill>
                  <a:srgbClr val="000000"/>
                </a:solidFill>
                <a:highlight>
                  <a:srgbClr val="FFFFFF"/>
                </a:highlight>
              </a:rPr>
              <a:t>p-n</a:t>
            </a:r>
            <a:r>
              <a:rPr lang="ru" sz="1800">
                <a:solidFill>
                  <a:srgbClr val="000000"/>
                </a:solidFill>
                <a:highlight>
                  <a:srgbClr val="FFFFFF"/>
                </a:highlight>
              </a:rPr>
              <a:t> переходом, имеющий два вывода (анод и катод), и предназначенный для </a:t>
            </a:r>
            <a:r>
              <a:rPr lang="ru" sz="1800" b="1">
                <a:solidFill>
                  <a:srgbClr val="000000"/>
                </a:solidFill>
                <a:highlight>
                  <a:srgbClr val="FFFFFF"/>
                </a:highlight>
              </a:rPr>
              <a:t>выпрямления</a:t>
            </a:r>
            <a:r>
              <a:rPr lang="ru" sz="1800">
                <a:solidFill>
                  <a:srgbClr val="000000"/>
                </a:solidFill>
                <a:highlight>
                  <a:srgbClr val="FFFFFF"/>
                </a:highlight>
              </a:rPr>
              <a:t>, детектирования, стабилизации, модуляции, ограничения и преобразования электрических сигналов.</a:t>
            </a:r>
          </a:p>
          <a:p>
            <a:pPr marL="0" lvl="0" indent="0">
              <a:spcBef>
                <a:spcPts val="0"/>
              </a:spcBef>
              <a:buNone/>
            </a:pPr>
            <a:endParaRPr sz="1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" sz="1800" b="1">
                <a:solidFill>
                  <a:srgbClr val="000000"/>
                </a:solidFill>
                <a:highlight>
                  <a:srgbClr val="FFFFFF"/>
                </a:highlight>
              </a:rPr>
              <a:t>Выпрямительный</a:t>
            </a:r>
            <a:r>
              <a:rPr lang="ru" sz="1800">
                <a:solidFill>
                  <a:srgbClr val="000000"/>
                </a:solidFill>
                <a:highlight>
                  <a:srgbClr val="FFFFFF"/>
                </a:highlight>
              </a:rPr>
              <a:t> диод обладает свойством </a:t>
            </a:r>
            <a:r>
              <a:rPr lang="ru" sz="1800" b="1">
                <a:solidFill>
                  <a:srgbClr val="000000"/>
                </a:solidFill>
                <a:highlight>
                  <a:srgbClr val="FFFFFF"/>
                </a:highlight>
              </a:rPr>
              <a:t>односторонней проводимости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399300" y="1150875"/>
            <a:ext cx="27447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Iр </a:t>
            </a:r>
            <a:r>
              <a:rPr lang="ru">
                <a:solidFill>
                  <a:schemeClr val="dk1"/>
                </a:solidFill>
              </a:rPr>
              <a:t>– рабочий ток диода;</a:t>
            </a:r>
          </a:p>
          <a:p>
            <a:pPr marL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Uд </a:t>
            </a:r>
            <a:r>
              <a:rPr lang="ru">
                <a:solidFill>
                  <a:schemeClr val="dk1"/>
                </a:solidFill>
              </a:rPr>
              <a:t>– падение напряжения на диоде;</a:t>
            </a:r>
          </a:p>
          <a:p>
            <a:pPr marL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Uо </a:t>
            </a:r>
            <a:r>
              <a:rPr lang="ru">
                <a:solidFill>
                  <a:schemeClr val="dk1"/>
                </a:solidFill>
              </a:rPr>
              <a:t>– обратное напряжение диода;</a:t>
            </a:r>
          </a:p>
          <a:p>
            <a:pPr marL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Uпр </a:t>
            </a:r>
            <a:r>
              <a:rPr lang="ru">
                <a:solidFill>
                  <a:schemeClr val="dk1"/>
                </a:solidFill>
              </a:rPr>
              <a:t>– напряжение пробоя;</a:t>
            </a:r>
          </a:p>
          <a:p>
            <a:pPr marL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Iу </a:t>
            </a:r>
            <a:r>
              <a:rPr lang="ru">
                <a:solidFill>
                  <a:schemeClr val="dk1"/>
                </a:solidFill>
              </a:rPr>
              <a:t>– ток утечки, или обратный ток диода.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6238"/>
            <a:ext cx="6087603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96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Пробои p-n переходов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778800" y="1458275"/>
            <a:ext cx="5053500" cy="2980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ru" sz="2400">
                <a:solidFill>
                  <a:srgbClr val="000000"/>
                </a:solidFill>
              </a:rPr>
              <a:t>Тепловой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ru" sz="2400">
                <a:solidFill>
                  <a:srgbClr val="000000"/>
                </a:solidFill>
              </a:rPr>
              <a:t>Электрически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ru" sz="2400">
                <a:solidFill>
                  <a:schemeClr val="dk1"/>
                </a:solidFill>
              </a:rPr>
              <a:t>Туннельный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ts val="2400"/>
              <a:buChar char="○"/>
            </a:pPr>
            <a:r>
              <a:rPr lang="ru" sz="2400">
                <a:solidFill>
                  <a:schemeClr val="dk1"/>
                </a:solidFill>
              </a:rPr>
              <a:t>Лавинный</a:t>
            </a:r>
          </a:p>
        </p:txBody>
      </p:sp>
      <p:pic>
        <p:nvPicPr>
          <p:cNvPr id="98" name="Shape 98" descr="Картинки по запросу выпрямительный диод пробой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22350"/>
            <a:ext cx="3467100" cy="30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Список источников.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718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ru">
                <a:solidFill>
                  <a:srgbClr val="000000"/>
                </a:solidFill>
              </a:rPr>
              <a:t>Гуртов В.А. "Твердотельная электроника". 3 издание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ru">
                <a:solidFill>
                  <a:srgbClr val="000000"/>
                </a:solidFill>
              </a:rPr>
              <a:t>electroandi.ru “Электронно-дырочный переход” https://goo.gl/EjXsdv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ru">
                <a:solidFill>
                  <a:srgbClr val="000000"/>
                </a:solidFill>
              </a:rPr>
              <a:t>Wikipedia. “P-n переход” https://goo.gl/MWDDrA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ru">
                <a:solidFill>
                  <a:srgbClr val="000000"/>
                </a:solidFill>
              </a:rPr>
              <a:t>http://volt-info.ru/vypryamitelnyy-diod</a:t>
            </a:r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ts val="1400"/>
              <a:buChar char="●"/>
            </a:pPr>
            <a:r>
              <a:rPr lang="ru">
                <a:solidFill>
                  <a:srgbClr val="000000"/>
                </a:solidFill>
              </a:rPr>
              <a:t>sesaga.ru https://goo.gl/HsfDXk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395650" y="4420025"/>
            <a:ext cx="8252100" cy="49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"/>
              <a:t>Жилин Илья 21313 гр.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Экран (16:9)</PresentationFormat>
  <Paragraphs>29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Simple Light</vt:lpstr>
      <vt:lpstr>ВАХ p-n перехода, выпрямительный диод</vt:lpstr>
      <vt:lpstr>p-n переход: определение; p и n полупроводники </vt:lpstr>
      <vt:lpstr>p-n переход</vt:lpstr>
      <vt:lpstr>Презентация PowerPoint</vt:lpstr>
      <vt:lpstr>Выпрямительный диод</vt:lpstr>
      <vt:lpstr>Презентация PowerPoint</vt:lpstr>
      <vt:lpstr>Пробои p-n переходов</vt:lpstr>
      <vt:lpstr>Список источников.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ВАХ p-n перехода, выпрямительный диод</dc:title>
  <cp:lastModifiedBy>conf5</cp:lastModifiedBy>
  <cp:revision>1</cp:revision>
  <dcterms:modified xsi:type="dcterms:W3CDTF">2017-12-11T05:49:57Z</dcterms:modified>
</cp:coreProperties>
</file>