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848600" cy="1927225"/>
          </a:xfrm>
        </p:spPr>
        <p:txBody>
          <a:bodyPr/>
          <a:lstStyle/>
          <a:p>
            <a:r>
              <a:rPr lang="ru-RU" dirty="0" smtClean="0"/>
              <a:t>Светодиоды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869160"/>
            <a:ext cx="6400800" cy="1752600"/>
          </a:xfrm>
        </p:spPr>
        <p:txBody>
          <a:bodyPr/>
          <a:lstStyle/>
          <a:p>
            <a:r>
              <a:rPr lang="ru-RU" dirty="0" smtClean="0"/>
              <a:t>Выполнила:</a:t>
            </a:r>
          </a:p>
          <a:p>
            <a:r>
              <a:rPr lang="ru-RU" dirty="0" err="1" smtClean="0"/>
              <a:t>Вьюшина</a:t>
            </a:r>
            <a:r>
              <a:rPr lang="ru-RU" dirty="0" smtClean="0"/>
              <a:t> Екатерина</a:t>
            </a:r>
          </a:p>
          <a:p>
            <a:r>
              <a:rPr lang="ru-RU" dirty="0" smtClean="0"/>
              <a:t>гр.21313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98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Сверхъяркие</a:t>
            </a:r>
            <a:r>
              <a:rPr lang="ru-RU" dirty="0"/>
              <a:t> светодиоды</a:t>
            </a:r>
          </a:p>
        </p:txBody>
      </p:sp>
      <p:pic>
        <p:nvPicPr>
          <p:cNvPr id="4" name="Picture 5" descr="свет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484784"/>
            <a:ext cx="6552728" cy="516881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83648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светодиодов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Безопасность </a:t>
            </a:r>
            <a:endParaRPr lang="ru-RU" dirty="0" smtClean="0"/>
          </a:p>
          <a:p>
            <a:r>
              <a:rPr lang="ru-RU" dirty="0" smtClean="0"/>
              <a:t>Простота </a:t>
            </a:r>
            <a:r>
              <a:rPr lang="ru-RU" dirty="0"/>
              <a:t>использования и обслуживания </a:t>
            </a:r>
            <a:endParaRPr lang="ru-RU" dirty="0" smtClean="0"/>
          </a:p>
          <a:p>
            <a:r>
              <a:rPr lang="ru-RU" dirty="0" smtClean="0"/>
              <a:t>Разнообразие </a:t>
            </a:r>
            <a:r>
              <a:rPr lang="ru-RU" dirty="0"/>
              <a:t>форм </a:t>
            </a:r>
            <a:endParaRPr lang="ru-RU" dirty="0" smtClean="0"/>
          </a:p>
          <a:p>
            <a:r>
              <a:rPr lang="ru-RU" dirty="0" smtClean="0"/>
              <a:t>Большой </a:t>
            </a:r>
            <a:r>
              <a:rPr lang="ru-RU" dirty="0"/>
              <a:t>срок службы </a:t>
            </a:r>
            <a:endParaRPr lang="ru-RU" dirty="0" smtClean="0"/>
          </a:p>
          <a:p>
            <a:r>
              <a:rPr lang="ru-RU" dirty="0" smtClean="0"/>
              <a:t>Прочность </a:t>
            </a:r>
          </a:p>
          <a:p>
            <a:r>
              <a:rPr lang="ru-RU" dirty="0" smtClean="0"/>
              <a:t>Возможность </a:t>
            </a:r>
            <a:r>
              <a:rPr lang="ru-RU" dirty="0"/>
              <a:t>комбинирования различных цветов </a:t>
            </a:r>
            <a:endParaRPr lang="ru-RU" dirty="0" smtClean="0"/>
          </a:p>
          <a:p>
            <a:r>
              <a:rPr lang="ru-RU" dirty="0" smtClean="0"/>
              <a:t>Низкое </a:t>
            </a:r>
            <a:r>
              <a:rPr lang="ru-RU" dirty="0"/>
              <a:t>потребление электроэнергии</a:t>
            </a:r>
          </a:p>
        </p:txBody>
      </p:sp>
    </p:spTree>
    <p:extLst>
      <p:ext uri="{BB962C8B-B14F-4D97-AF65-F5344CB8AC3E}">
        <p14:creationId xmlns:p14="http://schemas.microsoft.com/office/powerpoint/2010/main" val="103881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Недостатки светодиодов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Слишком высокая цена</a:t>
            </a:r>
          </a:p>
          <a:p>
            <a:r>
              <a:rPr lang="ru-RU" dirty="0"/>
              <a:t>Малая величина светового потока</a:t>
            </a:r>
          </a:p>
          <a:p>
            <a:r>
              <a:rPr lang="ru-RU" dirty="0"/>
              <a:t>Качество светодиодов(задекларированный срок службы не подтверждается)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73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84076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Нобелевская премия за</a:t>
            </a:r>
            <a:br>
              <a:rPr lang="ru-RU" dirty="0" smtClean="0"/>
            </a:br>
            <a:r>
              <a:rPr lang="ru-RU" dirty="0" smtClean="0"/>
              <a:t>«голубые» светодиоды</a:t>
            </a:r>
            <a:endParaRPr lang="ru-RU" dirty="0"/>
          </a:p>
        </p:txBody>
      </p:sp>
      <p:pic>
        <p:nvPicPr>
          <p:cNvPr id="1026" name="Picture 2" descr="https://nytt.ru/wp-content/uploads/2014/10/nobelevskay_premia_2014_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4392488" cy="247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12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Гуртов В.А</a:t>
            </a:r>
            <a:r>
              <a:rPr lang="ru-RU" dirty="0" smtClean="0"/>
              <a:t>. «Твердотельная электроника»: </a:t>
            </a:r>
            <a:r>
              <a:rPr lang="ru-RU" dirty="0" err="1" smtClean="0"/>
              <a:t>Учеб.пособие</a:t>
            </a:r>
            <a:r>
              <a:rPr lang="ru-RU" dirty="0" smtClean="0"/>
              <a:t> – 3-е изд., доп. Москва</a:t>
            </a:r>
          </a:p>
          <a:p>
            <a:r>
              <a:rPr lang="en-US" dirty="0"/>
              <a:t>www.bright-leds.ru</a:t>
            </a:r>
          </a:p>
          <a:p>
            <a:r>
              <a:rPr lang="en-US" dirty="0"/>
              <a:t>ru.wikipedia.org</a:t>
            </a:r>
            <a:endParaRPr lang="ru-RU" dirty="0"/>
          </a:p>
          <a:p>
            <a:r>
              <a:rPr lang="en-US" smtClean="0"/>
              <a:t>www.infourok.ru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80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Светодиод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- полупроводниковый диод на базе </a:t>
            </a:r>
            <a:r>
              <a:rPr lang="en-US" sz="3200" dirty="0"/>
              <a:t>p</a:t>
            </a:r>
            <a:r>
              <a:rPr lang="ru-RU" sz="3200" dirty="0"/>
              <a:t>-</a:t>
            </a:r>
            <a:r>
              <a:rPr lang="en-US" sz="3200" dirty="0"/>
              <a:t>n</a:t>
            </a:r>
            <a:r>
              <a:rPr lang="ru-RU" sz="3200" dirty="0"/>
              <a:t>-либо гетероперехода, излучающий кванты света при пропускании через него прямого тока. </a:t>
            </a:r>
          </a:p>
        </p:txBody>
      </p:sp>
    </p:spTree>
    <p:extLst>
      <p:ext uri="{BB962C8B-B14F-4D97-AF65-F5344CB8AC3E}">
        <p14:creationId xmlns:p14="http://schemas.microsoft.com/office/powerpoint/2010/main" val="211726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характеристике излучения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988840"/>
            <a:ext cx="3096344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Светодиоды с излучением в видимой части </a:t>
            </a:r>
            <a:r>
              <a:rPr lang="ru-RU" sz="2400" dirty="0" smtClean="0">
                <a:solidFill>
                  <a:schemeClr val="tx1"/>
                </a:solidFill>
              </a:rPr>
              <a:t>спектра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27984" y="1988840"/>
            <a:ext cx="3168352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lv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Светодиоды </a:t>
            </a:r>
            <a:r>
              <a:rPr lang="ru-RU" dirty="0">
                <a:solidFill>
                  <a:schemeClr val="tx1"/>
                </a:solidFill>
              </a:rPr>
              <a:t>с излучением в инфракрасной части спектра 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95736" y="1412776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860032" y="1412776"/>
            <a:ext cx="93610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142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Устройство светодиода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" y="1340768"/>
            <a:ext cx="3263099" cy="3456384"/>
          </a:xfrm>
        </p:spPr>
      </p:pic>
      <p:sp>
        <p:nvSpPr>
          <p:cNvPr id="5" name="Прямоугольник 4"/>
          <p:cNvSpPr/>
          <p:nvPr/>
        </p:nvSpPr>
        <p:spPr>
          <a:xfrm>
            <a:off x="3563888" y="2060848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</a:t>
            </a:r>
            <a:r>
              <a:rPr lang="ru-RU" dirty="0"/>
              <a:t>- полупроводниковый </a:t>
            </a:r>
            <a:r>
              <a:rPr lang="ru-RU" dirty="0" smtClean="0"/>
              <a:t>кристалл</a:t>
            </a:r>
          </a:p>
          <a:p>
            <a:r>
              <a:rPr lang="ru-RU" dirty="0" smtClean="0"/>
              <a:t>2 </a:t>
            </a:r>
            <a:r>
              <a:rPr lang="ru-RU" dirty="0"/>
              <a:t>- проводящая </a:t>
            </a:r>
            <a:r>
              <a:rPr lang="ru-RU" dirty="0" smtClean="0"/>
              <a:t>подложка</a:t>
            </a:r>
          </a:p>
          <a:p>
            <a:r>
              <a:rPr lang="ru-RU" dirty="0" smtClean="0"/>
              <a:t>3 </a:t>
            </a:r>
            <a:r>
              <a:rPr lang="ru-RU" dirty="0"/>
              <a:t>– вывод отрицательной полярности (катод)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– вывод положительной полярности (анод)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– отражатель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/>
              <a:t>- корпус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69634"/>
            <a:ext cx="2720510" cy="1731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83" y="4506137"/>
            <a:ext cx="5436604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1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ВАХ светодиода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499992" cy="3242302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55576" y="2132856"/>
            <a:ext cx="3394720" cy="38450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Диапазон питающих напряжений между </a:t>
            </a:r>
            <a:r>
              <a:rPr lang="ru-RU" dirty="0" err="1"/>
              <a:t>Umin</a:t>
            </a:r>
            <a:r>
              <a:rPr lang="ru-RU" dirty="0"/>
              <a:t> и </a:t>
            </a:r>
            <a:r>
              <a:rPr lang="ru-RU" dirty="0" err="1"/>
              <a:t>Umax</a:t>
            </a:r>
            <a:r>
              <a:rPr lang="ru-RU" dirty="0"/>
              <a:t> называется "рабочей" зоной, так как именно здесь обеспечивается работа светодиода. </a:t>
            </a:r>
          </a:p>
        </p:txBody>
      </p:sp>
    </p:spTree>
    <p:extLst>
      <p:ext uri="{BB962C8B-B14F-4D97-AF65-F5344CB8AC3E}">
        <p14:creationId xmlns:p14="http://schemas.microsoft.com/office/powerpoint/2010/main" val="31925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Электрические характеристики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5112568" cy="3681049"/>
          </a:xfrm>
        </p:spPr>
      </p:pic>
    </p:spTree>
    <p:extLst>
      <p:ext uri="{BB962C8B-B14F-4D97-AF65-F5344CB8AC3E}">
        <p14:creationId xmlns:p14="http://schemas.microsoft.com/office/powerpoint/2010/main" val="229709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Белые светодиоды</a:t>
            </a:r>
            <a:endParaRPr lang="ru-RU" dirty="0"/>
          </a:p>
        </p:txBody>
      </p:sp>
      <p:pic>
        <p:nvPicPr>
          <p:cNvPr id="4" name="Picture 7" descr="свет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1608649"/>
            <a:ext cx="4458072" cy="463639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33060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33400"/>
            <a:ext cx="892899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Получение белого света </a:t>
            </a:r>
            <a:r>
              <a:rPr lang="ru-RU" dirty="0"/>
              <a:t>с использованием </a:t>
            </a:r>
            <a:r>
              <a:rPr lang="ru-RU" dirty="0" smtClean="0"/>
              <a:t>светодиодов: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смешивание цветов по технологии RGB </a:t>
            </a:r>
            <a:endParaRPr lang="en-US" dirty="0"/>
          </a:p>
          <a:p>
            <a:r>
              <a:rPr lang="ru-RU" dirty="0"/>
              <a:t>нанесение желтого(или зеленого и красного) люминофора на синий светодиод</a:t>
            </a:r>
          </a:p>
          <a:p>
            <a:r>
              <a:rPr lang="ru-RU" dirty="0"/>
              <a:t>нанесение трех люминофоров, излучающих, соответственно, синий, зеленый и красный свет на поверхность светодиода, излучающего в ультрафиолетовом диапазоне </a:t>
            </a:r>
          </a:p>
          <a:p>
            <a:r>
              <a:rPr lang="ru-RU" dirty="0"/>
              <a:t>использование полупроводника </a:t>
            </a:r>
            <a:r>
              <a:rPr lang="ru-RU" dirty="0" err="1"/>
              <a:t>ZnSe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37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белых светодиодов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095247" cy="32043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8840"/>
            <a:ext cx="4235963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26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91</TotalTime>
  <Words>216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Ясность</vt:lpstr>
      <vt:lpstr>Светодиоды</vt:lpstr>
      <vt:lpstr>Светодиод</vt:lpstr>
      <vt:lpstr>По характеристике излучения</vt:lpstr>
      <vt:lpstr>Устройство светодиода</vt:lpstr>
      <vt:lpstr>ВАХ светодиода</vt:lpstr>
      <vt:lpstr>Электрические характеристики</vt:lpstr>
      <vt:lpstr>Белые светодиоды</vt:lpstr>
      <vt:lpstr>Получение белого света с использованием светодиодов:</vt:lpstr>
      <vt:lpstr>Применение белых светодиодов </vt:lpstr>
      <vt:lpstr>Сверхъяркие светодиоды</vt:lpstr>
      <vt:lpstr>Преимущества светодиодов</vt:lpstr>
      <vt:lpstr>Недостатки светодиодов</vt:lpstr>
      <vt:lpstr>Нобелевская премия за «голубые» светодиоды</vt:lpstr>
      <vt:lpstr>Список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Светодиоды</dc:title>
  <dc:creator>Stefan</dc:creator>
  <cp:lastModifiedBy>conf5</cp:lastModifiedBy>
  <cp:revision>21</cp:revision>
  <dcterms:created xsi:type="dcterms:W3CDTF">2017-12-16T09:33:51Z</dcterms:created>
  <dcterms:modified xsi:type="dcterms:W3CDTF">2017-12-25T07:34:49Z</dcterms:modified>
</cp:coreProperties>
</file>