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9E39C-7823-46D3-8E59-D4B30F68930B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75E2A-6BED-40B9-92DD-F116DF8D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0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5E2A-6BED-40B9-92DD-F116DF8DFB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6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3F02-3B11-47BE-95B5-3AC9BF42EBCB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AC21-A88A-47DE-BE1C-DB69C0775A85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65D-63E4-444F-A0FD-290F2E62BAF0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2E20-3E80-4315-939D-541FA1928EBA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081-5734-404C-98DA-B2C2E8F77A77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9FA4-8BC1-48E9-A54D-151D7A19D492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E4FC-9AC4-4188-AE75-975A3C400D2F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F05D-92A4-4DC0-BCAE-EDA6032C8C21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DF83-E030-40DE-9306-213CBB299A7A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58F0-141D-496F-8140-1B3235FAB310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5F51-C5A9-42CE-A67A-0E26294DDD51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7391-49E0-4A71-9AF5-3AAC5A1F3A06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B3F8-5AF2-4DF5-9919-45B76F5FD2EE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3818-005E-4CB6-902E-305281D4F503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A177-9241-4547-ACA8-739D042F7619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4113-CD10-41D6-8EB7-8284A5C1A9D0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EF56-ED1E-463C-9B5A-A4CE7E76B844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A04E1E-9C63-4A03-912D-3833C1137150}" type="datetime1">
              <a:rPr lang="en-US" smtClean="0"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2061767"/>
            <a:ext cx="8001000" cy="798490"/>
          </a:xfrm>
        </p:spPr>
        <p:txBody>
          <a:bodyPr>
            <a:noAutofit/>
          </a:bodyPr>
          <a:lstStyle/>
          <a:p>
            <a:r>
              <a:rPr lang="ru-RU" sz="6000" dirty="0" smtClean="0"/>
              <a:t>Курсовой проект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2900041"/>
            <a:ext cx="7493874" cy="106298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 дисциплине  </a:t>
            </a:r>
            <a:r>
              <a:rPr lang="ru-RU" sz="2000" b="1" dirty="0" smtClean="0">
                <a:solidFill>
                  <a:schemeClr val="tx1"/>
                </a:solidFill>
              </a:rPr>
              <a:t>«Твердотельная электроника»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На тему:  </a:t>
            </a:r>
            <a:r>
              <a:rPr lang="ru-RU" sz="2000" b="1" dirty="0" smtClean="0">
                <a:solidFill>
                  <a:schemeClr val="tx1"/>
                </a:solidFill>
              </a:rPr>
              <a:t>Светоизлучающие диоды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684" y="113602"/>
            <a:ext cx="7160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образовательное учреждение</a:t>
            </a:r>
          </a:p>
          <a:p>
            <a:pPr algn="ctr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профессионального образования</a:t>
            </a:r>
          </a:p>
          <a:p>
            <a:pPr algn="ctr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«Петрозаводский государственный университет»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051" y="4104035"/>
            <a:ext cx="2972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Выполнил:</a:t>
            </a:r>
          </a:p>
          <a:p>
            <a:r>
              <a:rPr lang="ru-RU" dirty="0"/>
              <a:t>с</a:t>
            </a:r>
            <a:r>
              <a:rPr lang="ru-RU" dirty="0" smtClean="0"/>
              <a:t>тудент группы 21314</a:t>
            </a:r>
          </a:p>
          <a:p>
            <a:r>
              <a:rPr lang="ru-RU" dirty="0" smtClean="0"/>
              <a:t>Пяскин Роман Игоревич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84711" y="6323527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Петрозаводск 2017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2051" y="5027365"/>
            <a:ext cx="3430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Проверил:</a:t>
            </a:r>
          </a:p>
          <a:p>
            <a:r>
              <a:rPr lang="ru-RU" dirty="0" smtClean="0"/>
              <a:t>д.ф.-м.н., проф. КФТТ</a:t>
            </a:r>
          </a:p>
          <a:p>
            <a:r>
              <a:rPr lang="ru-RU" dirty="0" smtClean="0"/>
              <a:t>Гуртов Валерий Алексеевич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0891234" y="6022934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b="1" smtClean="0">
                <a:solidFill>
                  <a:schemeClr val="tx1"/>
                </a:solidFill>
              </a:rPr>
              <a:pPr/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4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944" y="263062"/>
            <a:ext cx="11088708" cy="844522"/>
          </a:xfrm>
        </p:spPr>
        <p:txBody>
          <a:bodyPr>
            <a:normAutofit/>
          </a:bodyPr>
          <a:lstStyle/>
          <a:p>
            <a:r>
              <a:rPr lang="ru-RU" sz="4000" dirty="0"/>
              <a:t>Белый светодиодный свет. </a:t>
            </a:r>
            <a:r>
              <a:rPr lang="ru-RU" sz="4000" dirty="0" smtClean="0"/>
              <a:t>2 </a:t>
            </a:r>
            <a:r>
              <a:rPr lang="ru-RU" sz="4000" dirty="0"/>
              <a:t>способ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944" y="1933156"/>
            <a:ext cx="7070501" cy="384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Картинки по запросу белый светоди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037" y="4289989"/>
            <a:ext cx="1498691" cy="14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белый светодио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036" y="1933155"/>
            <a:ext cx="3499615" cy="19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26839" y="5951963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b="1" smtClean="0">
                <a:solidFill>
                  <a:schemeClr val="tx1"/>
                </a:solidFill>
              </a:rPr>
              <a:pPr/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9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9530" y="121394"/>
            <a:ext cx="6321895" cy="960431"/>
          </a:xfrm>
        </p:spPr>
        <p:txBody>
          <a:bodyPr/>
          <a:lstStyle/>
          <a:p>
            <a:r>
              <a:rPr lang="ru-RU" dirty="0" smtClean="0"/>
              <a:t>Корпуса Светодиодов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73" y="4749247"/>
            <a:ext cx="3901942" cy="17341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569" y="4001072"/>
            <a:ext cx="2199038" cy="2483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534" y="4749247"/>
            <a:ext cx="3325396" cy="1740473"/>
          </a:xfrm>
          <a:prstGeom prst="rect">
            <a:avLst/>
          </a:prstGeom>
        </p:spPr>
      </p:pic>
      <p:pic>
        <p:nvPicPr>
          <p:cNvPr id="2050" name="Picture 2" descr="Картинки по запросу smd разноцветные светодио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69" y="1441929"/>
            <a:ext cx="2199038" cy="21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smd светодиоды и линей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3" y="1441929"/>
            <a:ext cx="7480157" cy="29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01081" y="6016357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b="1" smtClean="0">
                <a:solidFill>
                  <a:schemeClr val="tx1"/>
                </a:solidFill>
              </a:rPr>
              <a:pPr/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23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184" y="366092"/>
            <a:ext cx="10507529" cy="793007"/>
          </a:xfrm>
        </p:spPr>
        <p:txBody>
          <a:bodyPr/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4700" y="1859340"/>
            <a:ext cx="10526394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indent="-363538">
              <a:lnSpc>
                <a:spcPct val="110000"/>
              </a:lnSpc>
              <a:spcAft>
                <a:spcPts val="0"/>
              </a:spcAft>
              <a:buClr>
                <a:srgbClr val="252525"/>
              </a:buClr>
              <a:buSzPts val="1000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 Ф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Шуберт. Светодиоды. Пер. с англ. под ред. А.Э.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Юновича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М.: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Физматлит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2008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495 с.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lvl="0" indent="-363538">
              <a:lnSpc>
                <a:spcPct val="110000"/>
              </a:lnSpc>
              <a:spcAft>
                <a:spcPts val="0"/>
              </a:spcAft>
              <a:buClr>
                <a:srgbClr val="252525"/>
              </a:buClr>
              <a:buSzPts val="1000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 Ж.И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Алферов. История и будущее полупроводниковых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гетероструктур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Физика и техника полупроводников. 1998. №3. С. 3-18.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lvl="0" indent="-363538">
              <a:lnSpc>
                <a:spcPct val="110000"/>
              </a:lnSpc>
              <a:spcAft>
                <a:spcPts val="0"/>
              </a:spcAft>
              <a:buClr>
                <a:srgbClr val="252525"/>
              </a:buClr>
              <a:buSzPts val="1000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 Справочник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// Светодиодное освещение. Принципы работы, преимущества и области применения. // Автор: Джонатан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Вейнерт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иллюстрации: Чарльз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Сполдинг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0"/>
              </a:spcAft>
              <a:buClr>
                <a:srgbClr val="252525"/>
              </a:buClr>
              <a:buSzPts val="1000"/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 Коган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Л. М. Полупроводниковые светоизлучающие диоды. М., 1983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2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5" y="211546"/>
            <a:ext cx="8534400" cy="896037"/>
          </a:xfrm>
        </p:spPr>
        <p:txBody>
          <a:bodyPr/>
          <a:lstStyle/>
          <a:p>
            <a:pPr algn="ctr"/>
            <a:r>
              <a:rPr lang="ru-RU" dirty="0" smtClean="0"/>
              <a:t>Первые в мире «Светодиоды»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93" y="1490849"/>
            <a:ext cx="6343382" cy="3680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980" y="4013869"/>
            <a:ext cx="2764863" cy="2595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484" y="5427547"/>
            <a:ext cx="7824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Свечение наблюдалось в области контакта электрода с кристаллом </a:t>
            </a:r>
            <a:r>
              <a:rPr lang="en-US" sz="2800" i="1" dirty="0" smtClean="0"/>
              <a:t>SiC. </a:t>
            </a:r>
            <a:endParaRPr lang="ru-RU" sz="2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638" y="327456"/>
            <a:ext cx="2717329" cy="335590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0865476" y="6046691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4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52" y="390660"/>
            <a:ext cx="6987325" cy="46582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2972" y="5425343"/>
            <a:ext cx="9027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+mj-lt"/>
                <a:ea typeface="Calibri" panose="020F0502020204030204" pitchFamily="34" charset="0"/>
              </a:rPr>
              <a:t>Хироси</a:t>
            </a:r>
            <a:r>
              <a:rPr lang="ru-RU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latin typeface="+mj-lt"/>
                <a:ea typeface="Calibri" panose="020F0502020204030204" pitchFamily="34" charset="0"/>
              </a:rPr>
              <a:t>Амано</a:t>
            </a:r>
            <a:r>
              <a:rPr lang="ru-RU" sz="2000" dirty="0" smtClean="0">
                <a:latin typeface="+mj-lt"/>
                <a:ea typeface="Calibri" panose="020F0502020204030204" pitchFamily="34" charset="0"/>
              </a:rPr>
              <a:t>,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Сюдзи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Накамура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000" dirty="0" err="1" smtClean="0">
                <a:latin typeface="+mj-lt"/>
              </a:rPr>
              <a:t>Исама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Акасаки</a:t>
            </a:r>
            <a:r>
              <a:rPr lang="ru-RU" sz="2000" dirty="0" smtClean="0">
                <a:latin typeface="+mj-lt"/>
              </a:rPr>
              <a:t> – лауреаты Нобелевской премии по физике за изобретение дешевой технологии производства синего светодиода</a:t>
            </a:r>
            <a:endParaRPr lang="ru-RU" sz="2000" dirty="0">
              <a:latin typeface="+mj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0865477" y="5933174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b="1" smtClean="0">
                <a:solidFill>
                  <a:schemeClr val="tx1"/>
                </a:solidFill>
              </a:rPr>
              <a:pPr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7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8" y="1908500"/>
            <a:ext cx="5180449" cy="3652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456" y="490331"/>
            <a:ext cx="994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Рекомбинация электронно-дырочных пар</a:t>
            </a:r>
            <a:endParaRPr lang="ru-RU" sz="3600" dirty="0"/>
          </a:p>
        </p:txBody>
      </p:sp>
      <p:pic>
        <p:nvPicPr>
          <p:cNvPr id="5" name="Рисунок 4" descr="C:\Users\Izergil'\AppData\Local\Microsoft\Windows\Temporary Internet Files\Content.Word\Безымянный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2750" y="2261113"/>
            <a:ext cx="5789750" cy="294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46807" y="5997590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9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314" y="262166"/>
            <a:ext cx="8534400" cy="702853"/>
          </a:xfrm>
        </p:spPr>
        <p:txBody>
          <a:bodyPr/>
          <a:lstStyle/>
          <a:p>
            <a:r>
              <a:rPr lang="ru-RU" dirty="0" smtClean="0"/>
              <a:t>Электрические параметры </a:t>
            </a:r>
            <a:r>
              <a:rPr lang="ru-RU" dirty="0" err="1" smtClean="0"/>
              <a:t>сид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931" y="1171977"/>
            <a:ext cx="5524077" cy="53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6741575" y="1352386"/>
                <a:ext cx="4267200" cy="1012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575" y="1352386"/>
                <a:ext cx="4267200" cy="10123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75912" y="2382749"/>
            <a:ext cx="413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Контактная разность потенциалов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6070426" y="3182204"/>
                <a:ext cx="5743834" cy="1124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𝑒𝐴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426" y="3182204"/>
                <a:ext cx="5743834" cy="1124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230449" y="599566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ВАХ диода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6843935" y="4424078"/>
                <a:ext cx="3958779" cy="1454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f>
                                <m:fPr>
                                  <m:type m:val="li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ru-RU" i="0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𝑒𝐴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935" y="4424078"/>
                <a:ext cx="3958779" cy="14543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895433" y="5995661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0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27" y="152570"/>
            <a:ext cx="7302992" cy="34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391" y="3271234"/>
            <a:ext cx="7225047" cy="345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36438" y="5928340"/>
            <a:ext cx="497630" cy="669925"/>
          </a:xfrm>
        </p:spPr>
        <p:txBody>
          <a:bodyPr/>
          <a:lstStyle/>
          <a:p>
            <a:fld id="{D57F1E4F-1CFF-5643-939E-217C01CDF565}" type="slidenum">
              <a:rPr lang="en-US" b="1" smtClean="0">
                <a:solidFill>
                  <a:schemeClr val="tx1"/>
                </a:solidFill>
              </a:rPr>
              <a:pPr/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0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0432" y="321972"/>
            <a:ext cx="8534400" cy="99739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Температурная зависимость интенсивности излучения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8242" y="1783193"/>
            <a:ext cx="6765367" cy="492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484745" y="1938317"/>
                <a:ext cx="4343497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−300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5" y="1938317"/>
                <a:ext cx="4343497" cy="9221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4728" y="2973791"/>
            <a:ext cx="462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</a:t>
            </a:r>
            <a:r>
              <a:rPr lang="en-US" sz="1400" dirty="0" smtClean="0"/>
              <a:t>1 </a:t>
            </a:r>
            <a:r>
              <a:rPr lang="en-US" sz="2400" dirty="0" smtClean="0"/>
              <a:t>– </a:t>
            </a:r>
            <a:r>
              <a:rPr lang="ru-RU" sz="2400" dirty="0" smtClean="0"/>
              <a:t>характеристическая температура</a:t>
            </a: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8355" y="6039967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b="1" smtClean="0">
                <a:solidFill>
                  <a:schemeClr val="tx1"/>
                </a:solidFill>
              </a:rPr>
              <a:pPr/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8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674" y="263062"/>
            <a:ext cx="8534400" cy="7930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Питание светодиодов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636" y="1675956"/>
            <a:ext cx="6560713" cy="48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6" y="1518004"/>
            <a:ext cx="4380427" cy="2470561"/>
          </a:xfrm>
          <a:prstGeom prst="rect">
            <a:avLst/>
          </a:prstGeom>
        </p:spPr>
      </p:pic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46" y="4231558"/>
            <a:ext cx="4380427" cy="24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16991" y="601793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b="1" smtClean="0">
                <a:solidFill>
                  <a:schemeClr val="tx1"/>
                </a:solidFill>
              </a:rPr>
              <a:pPr/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6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945" y="237305"/>
            <a:ext cx="11294770" cy="8574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Белый светодиодный свет. 1 способ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5" y="2841122"/>
            <a:ext cx="2014471" cy="2014471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0328" y="1591872"/>
            <a:ext cx="7801378" cy="489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10583" y="6016357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b="1" smtClean="0">
                <a:solidFill>
                  <a:schemeClr val="tx1"/>
                </a:solidFill>
              </a:rPr>
              <a:pPr/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9328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503</TotalTime>
  <Words>244</Words>
  <Application>Microsoft Office PowerPoint</Application>
  <PresentationFormat>Широкоэкранный</PresentationFormat>
  <Paragraphs>48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Times New Roman</vt:lpstr>
      <vt:lpstr>Wingdings 3</vt:lpstr>
      <vt:lpstr>Сектор</vt:lpstr>
      <vt:lpstr>Курсовой проект</vt:lpstr>
      <vt:lpstr>Первые в мире «Светодиоды»</vt:lpstr>
      <vt:lpstr>Презентация PowerPoint</vt:lpstr>
      <vt:lpstr>Презентация PowerPoint</vt:lpstr>
      <vt:lpstr>Электрические параметры сид</vt:lpstr>
      <vt:lpstr>Презентация PowerPoint</vt:lpstr>
      <vt:lpstr>Температурная зависимость интенсивности излучения</vt:lpstr>
      <vt:lpstr>Питание светодиодов</vt:lpstr>
      <vt:lpstr>Белый светодиодный свет. 1 способ</vt:lpstr>
      <vt:lpstr>Белый светодиодный свет. 2 способ</vt:lpstr>
      <vt:lpstr>Корпуса Светодиодов</vt:lpstr>
      <vt:lpstr>Список использованной литературы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Курсовой проект</dc:title>
  <dc:creator>Izergil'</dc:creator>
  <cp:lastModifiedBy>Izergil'</cp:lastModifiedBy>
  <cp:revision>15</cp:revision>
  <dcterms:created xsi:type="dcterms:W3CDTF">2017-12-21T16:08:33Z</dcterms:created>
  <dcterms:modified xsi:type="dcterms:W3CDTF">2017-12-22T00:32:24Z</dcterms:modified>
</cp:coreProperties>
</file>