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486F78-29A7-4635-8030-750749358B3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BE19D4-4F33-4672-8201-CE1530BC17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студентка группы 21318 Литвинова Вероника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Светодиоды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Квантовый выход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Квантовый выход - это число излученных квантов света на одну </a:t>
            </a:r>
            <a:r>
              <a:rPr lang="ru-RU" dirty="0" err="1" smtClean="0"/>
              <a:t>рекомбинировавшую</a:t>
            </a:r>
            <a:r>
              <a:rPr lang="ru-RU" dirty="0" smtClean="0"/>
              <a:t> </a:t>
            </a:r>
            <a:r>
              <a:rPr lang="ru-RU" dirty="0" err="1" smtClean="0"/>
              <a:t>электроннодырочную</a:t>
            </a:r>
            <a:r>
              <a:rPr lang="ru-RU" dirty="0" smtClean="0"/>
              <a:t> пару. Различают внутренний и внешний квантовый выход. Внутренний - в самом p-n-переходе</a:t>
            </a:r>
            <a:r>
              <a:rPr lang="ru-RU" dirty="0" smtClean="0"/>
              <a:t>, внешний </a:t>
            </a:r>
            <a:r>
              <a:rPr lang="ru-RU" dirty="0" smtClean="0"/>
              <a:t>- для прибора в целом (ведь свет может теряться «по дороге» - поглощаться, рассеиваться). Внутренний квантовый выход для хороших кристаллов с хорошим </a:t>
            </a:r>
            <a:r>
              <a:rPr lang="ru-RU" dirty="0" err="1" smtClean="0"/>
              <a:t>теплоотводом</a:t>
            </a:r>
            <a:r>
              <a:rPr lang="ru-RU" dirty="0" smtClean="0"/>
              <a:t> достигает почти 100%, рекорд внешнего квантового выхода для красных светодиодов составляет 55%, а для синих - 35%.</a:t>
            </a:r>
          </a:p>
          <a:p>
            <a:r>
              <a:rPr lang="ru-RU" dirty="0" smtClean="0"/>
              <a:t>Внешний квантовый выход - одна из основных характеристик эффективности светодиода.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Рассмотрим </a:t>
            </a:r>
            <a:r>
              <a:rPr lang="ru-RU" dirty="0" smtClean="0"/>
              <a:t>область прямого включения. При некотором значении прямого напряжения </a:t>
            </a:r>
            <a:r>
              <a:rPr lang="ru-RU" dirty="0" err="1" smtClean="0"/>
              <a:t>Uнач</a:t>
            </a:r>
            <a:r>
              <a:rPr lang="ru-RU" dirty="0" smtClean="0"/>
              <a:t> от анода к катоду пойдет ток, и светодиод засветится. В области свечения через светодиод протекает ток допустимого значения. Однако если питающее напряжение увеличивать, то при некотором значении </a:t>
            </a:r>
            <a:r>
              <a:rPr lang="ru-RU" dirty="0" err="1" smtClean="0"/>
              <a:t>Uпр.max</a:t>
            </a:r>
            <a:r>
              <a:rPr lang="ru-RU" dirty="0" smtClean="0"/>
              <a:t> ток, проходящий через светодиод будет настолько большим, что может разрушить его внутреннюю структуру, то есть вывести светодиод из строя.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772400" cy="4572000"/>
          </a:xfrm>
        </p:spPr>
        <p:txBody>
          <a:bodyPr/>
          <a:lstStyle/>
          <a:p>
            <a:r>
              <a:rPr lang="ru-RU" dirty="0" smtClean="0"/>
              <a:t>При подаче небольшого обратного напряжения, попадающего в область запирания, ток через светодиод не протекает. Однако если увеличивать значение обратного напряжения то можно добиться того, что через светодиод начнет протекать обратный ток от катода к аноду. При некотором значении напряжения </a:t>
            </a:r>
            <a:r>
              <a:rPr lang="ru-RU" dirty="0" err="1" smtClean="0"/>
              <a:t>Uобр.max</a:t>
            </a:r>
            <a:r>
              <a:rPr lang="ru-RU" dirty="0" smtClean="0"/>
              <a:t> светодиод будет выведен из строя недопустимым значением обратного тока.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57628"/>
            <a:ext cx="3929090" cy="28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7772400" cy="4572000"/>
          </a:xfrm>
        </p:spPr>
        <p:txBody>
          <a:bodyPr/>
          <a:lstStyle/>
          <a:p>
            <a:r>
              <a:rPr lang="ru-RU" dirty="0" smtClean="0"/>
              <a:t>Рабочее значение напряжения питания и прямого тока светодиода должно выбираться из области напряжений от </a:t>
            </a:r>
            <a:r>
              <a:rPr lang="ru-RU" dirty="0" err="1" smtClean="0"/>
              <a:t>Uнач</a:t>
            </a:r>
            <a:r>
              <a:rPr lang="ru-RU" dirty="0" smtClean="0"/>
              <a:t> до </a:t>
            </a:r>
            <a:r>
              <a:rPr lang="ru-RU" dirty="0" err="1" smtClean="0"/>
              <a:t>Uпр.max</a:t>
            </a:r>
            <a:r>
              <a:rPr lang="ru-RU" dirty="0" smtClean="0"/>
              <a:t>. Обычно производители светодиодов указывают значение номинальной яркости свечения диода и соответствующее данной яркости значение необходимого прямого тока. Также производители указывают максимальные (предельные) значения прямого и обратного напряжений.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52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Материал, из которого изготавливается светодиод, выбирается таким образом, чтобы длина волны испускаемых фотонов находилась в пределах видимой области спектра излучения. Разные материалы испускают фотоны с разными длинами волн, что соответствует разным цветам испускаемого света.</a:t>
            </a:r>
          </a:p>
          <a:p>
            <a:r>
              <a:rPr lang="ru-RU" dirty="0" smtClean="0"/>
              <a:t>Цвет светодиода зависит исключительно от ширины запрещенной зоны, в которой </a:t>
            </a:r>
            <a:r>
              <a:rPr lang="ru-RU" dirty="0" err="1" smtClean="0"/>
              <a:t>рекомбинируют</a:t>
            </a:r>
            <a:r>
              <a:rPr lang="ru-RU" dirty="0" smtClean="0"/>
              <a:t> электроны и дырки, то есть от материала полупроводника, и от легирующих примесей. Чем «синее» светодиод, тем выше энергия квантов, а значит, тем больше должна быть ширина запрещенной зоны.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71942"/>
            <a:ext cx="3714776" cy="26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lifeo.ru/wp-content/uploads/gifki-spasibo-za-vnimaniye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/>
              <a:t>Светодиод или светоизлучающий диод(СИД, в английском варианте LED — </a:t>
            </a:r>
            <a:r>
              <a:rPr lang="ru-RU" dirty="0" err="1"/>
              <a:t>light</a:t>
            </a:r>
            <a:r>
              <a:rPr lang="ru-RU" dirty="0"/>
              <a:t> </a:t>
            </a:r>
            <a:r>
              <a:rPr lang="ru-RU" dirty="0" err="1"/>
              <a:t>emitting</a:t>
            </a:r>
            <a:r>
              <a:rPr lang="ru-RU" dirty="0"/>
              <a:t> </a:t>
            </a:r>
            <a:r>
              <a:rPr lang="ru-RU" dirty="0" err="1"/>
              <a:t>diode</a:t>
            </a:r>
            <a:r>
              <a:rPr lang="ru-RU" dirty="0"/>
              <a:t>) — полупроводниковый прибор, излучающий не когерентный свет при пропускании через него электрического тока. Светодиод излучает свет при приложении к нему прямого напряжения. Причем свет может быть как видимым, так и невидимым для человеческого глаза (инфракрасный, ультрафиолетовый диапазоны).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376232" cy="3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Преимущества светодиодов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Высокая </a:t>
            </a:r>
            <a:r>
              <a:rPr lang="ru-RU" dirty="0" smtClean="0"/>
              <a:t>механическая прочность и надежность</a:t>
            </a:r>
          </a:p>
          <a:p>
            <a:r>
              <a:rPr lang="ru-RU" dirty="0" smtClean="0"/>
              <a:t>Отсутствие разогрева и высоких напряжений</a:t>
            </a:r>
          </a:p>
          <a:p>
            <a:r>
              <a:rPr lang="ru-RU" dirty="0" smtClean="0"/>
              <a:t>Высокий уровень </a:t>
            </a:r>
            <a:r>
              <a:rPr lang="ru-RU" dirty="0" err="1" smtClean="0"/>
              <a:t>электро</a:t>
            </a:r>
            <a:r>
              <a:rPr lang="ru-RU" dirty="0" smtClean="0"/>
              <a:t>- и </a:t>
            </a:r>
            <a:r>
              <a:rPr lang="ru-RU" dirty="0" err="1" smtClean="0"/>
              <a:t>пожаробезопасности</a:t>
            </a:r>
            <a:endParaRPr lang="ru-RU" dirty="0" smtClean="0"/>
          </a:p>
          <a:p>
            <a:r>
              <a:rPr lang="ru-RU" dirty="0" err="1" smtClean="0"/>
              <a:t>Безынерционность</a:t>
            </a:r>
            <a:endParaRPr lang="ru-RU" dirty="0" smtClean="0"/>
          </a:p>
          <a:p>
            <a:r>
              <a:rPr lang="ru-RU" dirty="0" err="1" smtClean="0"/>
              <a:t>Сверхминиатюрность</a:t>
            </a:r>
            <a:endParaRPr lang="ru-RU" dirty="0" smtClean="0"/>
          </a:p>
          <a:p>
            <a:r>
              <a:rPr lang="ru-RU" dirty="0" smtClean="0"/>
              <a:t>Удобство в установке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Старение светодиодов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Считается, что светодиоды исключительно долговечны. Но это не совсем так. Чем больший ток пропускается через светодиод в процессе его службы, тем выше его температура и тем быстрее наступает старение. Поэтому срок службы у мощных светодиодов короче, чем у маломощных сигнальных, и составляет в настоящее время 20-50тысяч часов. Старение выражается в первую очередь в уменьшении яркости. Когда яркость снижается на 30% или наполовину, светодиод надо менять.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Мобильные устройства</a:t>
            </a:r>
          </a:p>
          <a:p>
            <a:r>
              <a:rPr lang="ru-RU" dirty="0" err="1" smtClean="0"/>
              <a:t>Алфавитно-цифровыетабло</a:t>
            </a:r>
            <a:r>
              <a:rPr lang="ru-RU" dirty="0" smtClean="0"/>
              <a:t> и дисплеи</a:t>
            </a:r>
          </a:p>
          <a:p>
            <a:r>
              <a:rPr lang="ru-RU" dirty="0" smtClean="0"/>
              <a:t>Световая реклама</a:t>
            </a:r>
          </a:p>
          <a:p>
            <a:r>
              <a:rPr lang="ru-RU" dirty="0" smtClean="0"/>
              <a:t>Транспортные средства</a:t>
            </a:r>
          </a:p>
          <a:p>
            <a:r>
              <a:rPr lang="ru-RU" dirty="0" smtClean="0"/>
              <a:t>Активные дорожные знаки, уличные указатели</a:t>
            </a:r>
          </a:p>
          <a:p>
            <a:endParaRPr lang="ru-RU" dirty="0"/>
          </a:p>
        </p:txBody>
      </p:sp>
      <p:pic>
        <p:nvPicPr>
          <p:cNvPr id="15366" name="Picture 6" descr="lights glowing GIF by Erica Anders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1928826" cy="1928826"/>
          </a:xfrm>
          <a:prstGeom prst="rect">
            <a:avLst/>
          </a:prstGeom>
          <a:noFill/>
        </p:spPr>
      </p:pic>
      <p:pic>
        <p:nvPicPr>
          <p:cNvPr id="15368" name="Picture 8" descr="flashing the open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276394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772400" cy="4572000"/>
          </a:xfrm>
        </p:spPr>
        <p:txBody>
          <a:bodyPr/>
          <a:lstStyle/>
          <a:p>
            <a:r>
              <a:rPr lang="ru-RU" dirty="0" smtClean="0"/>
              <a:t>Как и в обычном полупроводниковом диоде, в светодиоде имеется </a:t>
            </a:r>
            <a:r>
              <a:rPr lang="ru-RU" dirty="0" err="1" smtClean="0"/>
              <a:t>p-nпереход</a:t>
            </a:r>
            <a:r>
              <a:rPr lang="ru-RU" dirty="0" smtClean="0"/>
              <a:t>. При пропускании электрического тока в прямом направлении, носители заряда — электроны и дырки </a:t>
            </a:r>
            <a:r>
              <a:rPr lang="ru-RU" dirty="0" err="1" smtClean="0"/>
              <a:t>рекомбинируют</a:t>
            </a:r>
            <a:r>
              <a:rPr lang="ru-RU" dirty="0" smtClean="0"/>
              <a:t> с излучением фотонов.</a:t>
            </a:r>
            <a:endParaRPr lang="ru-RU" dirty="0"/>
          </a:p>
        </p:txBody>
      </p:sp>
      <p:pic>
        <p:nvPicPr>
          <p:cNvPr id="19460" name="Picture 4" descr="Картинки по запросу катод анод светоди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02610"/>
            <a:ext cx="4429156" cy="348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Прямое смещение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 приложении к диоду электрического поля электроны и дырки в материалах </a:t>
            </a:r>
            <a:r>
              <a:rPr lang="ru-RU" dirty="0" err="1" smtClean="0"/>
              <a:t>p</a:t>
            </a:r>
            <a:r>
              <a:rPr lang="ru-RU" dirty="0" smtClean="0"/>
              <a:t>- и </a:t>
            </a:r>
            <a:r>
              <a:rPr lang="ru-RU" dirty="0" smtClean="0"/>
              <a:t>n-типа устремляются к p-n-переходу. Когда </a:t>
            </a:r>
            <a:r>
              <a:rPr lang="ru-RU" dirty="0" smtClean="0"/>
              <a:t>носители заряда подходят </a:t>
            </a:r>
            <a:r>
              <a:rPr lang="ru-RU" dirty="0" smtClean="0"/>
              <a:t>к p-n-переходу, электроны </a:t>
            </a:r>
            <a:r>
              <a:rPr lang="ru-RU" dirty="0" smtClean="0"/>
              <a:t>инжектируются в </a:t>
            </a:r>
            <a:r>
              <a:rPr lang="ru-RU" dirty="0" smtClean="0"/>
              <a:t>материал </a:t>
            </a:r>
            <a:r>
              <a:rPr lang="ru-RU" dirty="0" err="1" smtClean="0"/>
              <a:t>р-типа.При</a:t>
            </a:r>
            <a:r>
              <a:rPr lang="ru-RU" dirty="0" smtClean="0"/>
              <a:t> </a:t>
            </a:r>
            <a:r>
              <a:rPr lang="ru-RU" dirty="0" smtClean="0"/>
              <a:t>подаче отрицательного напряжения со стороны </a:t>
            </a:r>
            <a:r>
              <a:rPr lang="ru-RU" dirty="0" smtClean="0"/>
              <a:t>материала n-типа через </a:t>
            </a:r>
            <a:r>
              <a:rPr lang="ru-RU" dirty="0" smtClean="0"/>
              <a:t>диод протекает электрический ток в направлении от </a:t>
            </a:r>
            <a:r>
              <a:rPr lang="ru-RU" dirty="0" smtClean="0"/>
              <a:t>материала n-типа в </a:t>
            </a:r>
            <a:r>
              <a:rPr lang="ru-RU" dirty="0" smtClean="0"/>
              <a:t>материал </a:t>
            </a:r>
            <a:r>
              <a:rPr lang="ru-RU" dirty="0" err="1" smtClean="0"/>
              <a:t>р</a:t>
            </a:r>
            <a:r>
              <a:rPr lang="ru-RU" dirty="0" smtClean="0"/>
              <a:t>- типа. Это </a:t>
            </a:r>
            <a:r>
              <a:rPr lang="ru-RU" dirty="0" smtClean="0"/>
              <a:t>называется </a:t>
            </a:r>
            <a:r>
              <a:rPr lang="ru-RU" i="1" dirty="0" smtClean="0"/>
              <a:t>прямым </a:t>
            </a:r>
            <a:r>
              <a:rPr lang="ru-RU" i="1" dirty="0" smtClean="0"/>
              <a:t>смещением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772400" cy="4572000"/>
          </a:xfrm>
        </p:spPr>
        <p:txBody>
          <a:bodyPr/>
          <a:lstStyle/>
          <a:p>
            <a:r>
              <a:rPr lang="ru-RU" dirty="0" smtClean="0"/>
              <a:t>Когда избыточные электроны переходят из материала </a:t>
            </a:r>
            <a:r>
              <a:rPr lang="ru-RU" dirty="0" err="1" smtClean="0"/>
              <a:t>n-типав</a:t>
            </a:r>
            <a:r>
              <a:rPr lang="ru-RU" dirty="0" smtClean="0"/>
              <a:t> </a:t>
            </a:r>
            <a:r>
              <a:rPr lang="ru-RU" dirty="0" err="1" smtClean="0"/>
              <a:t>материалр-типаи</a:t>
            </a:r>
            <a:r>
              <a:rPr lang="ru-RU" dirty="0" smtClean="0"/>
              <a:t> </a:t>
            </a:r>
            <a:r>
              <a:rPr lang="ru-RU" dirty="0" err="1" smtClean="0"/>
              <a:t>рекомбинируют</a:t>
            </a:r>
            <a:r>
              <a:rPr lang="ru-RU" dirty="0" smtClean="0"/>
              <a:t> с дырками, происходит выделение энергии в виде фотонов, элементарных частиц (квантов) электромагнитного излучения. Все диоды испускают фотоны, но не все диоды испускают видимый свет.</a:t>
            </a:r>
            <a:endParaRPr lang="ru-R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3486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475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Светодиоды</vt:lpstr>
      <vt:lpstr>Слайд 2</vt:lpstr>
      <vt:lpstr>Слайд 3</vt:lpstr>
      <vt:lpstr>Преимущества светодиодов</vt:lpstr>
      <vt:lpstr>Старение светодиодов</vt:lpstr>
      <vt:lpstr>Области применения</vt:lpstr>
      <vt:lpstr>Слайд 7</vt:lpstr>
      <vt:lpstr>Прямое смещение</vt:lpstr>
      <vt:lpstr>Слайд 9</vt:lpstr>
      <vt:lpstr>Квантовый выход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Светодиоды</dc:title>
  <dc:creator>User</dc:creator>
  <cp:lastModifiedBy>User</cp:lastModifiedBy>
  <cp:revision>5</cp:revision>
  <dcterms:created xsi:type="dcterms:W3CDTF">2017-12-18T12:42:01Z</dcterms:created>
  <dcterms:modified xsi:type="dcterms:W3CDTF">2017-12-18T13:23:36Z</dcterms:modified>
</cp:coreProperties>
</file>