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2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5" name="Shape 46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3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5" name="Shape 54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5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7" name="Shape 55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Shape 4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1" name="Shape 47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Shape 4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1" name="Shape 48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hape 4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6" name="Shape 48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Shape 4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4" name="Shape 49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3" name="Shape 50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Shape 5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8" name="Shape 50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Shape 5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22" name="Shape 52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Shape 52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29" name="Shape 52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title">
  <p:cSld name="Title slide">
    <p:bg>
      <p:bgPr>
        <a:gradFill>
          <a:gsLst>
            <a:gs pos="0">
              <a:srgbClr val="49496E"/>
            </a:gs>
            <a:gs pos="100000">
              <a:schemeClr val="lt1"/>
            </a:gs>
          </a:gsLst>
          <a:lin ang="13500000" scaled="0"/>
        </a:gradFill>
      </p:bgPr>
    </p:bg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" name="Shape 228"/>
          <p:cNvGrpSpPr/>
          <p:nvPr/>
        </p:nvGrpSpPr>
        <p:grpSpPr>
          <a:xfrm>
            <a:off x="-104775" y="1307695"/>
            <a:ext cx="9350374" cy="5639081"/>
            <a:chOff x="-103187" y="1304520"/>
            <a:chExt cx="9350374" cy="5639081"/>
          </a:xfrm>
        </p:grpSpPr>
        <p:sp>
          <p:nvSpPr>
            <p:cNvPr id="229" name="Shape 229"/>
            <p:cNvSpPr txBox="1"/>
            <p:nvPr/>
          </p:nvSpPr>
          <p:spPr>
            <a:xfrm flipH="1" rot="10020000">
              <a:off x="-22225" y="1639887"/>
              <a:ext cx="2768600" cy="9525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rgbClr val="61619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Shape 230"/>
            <p:cNvSpPr txBox="1"/>
            <p:nvPr/>
          </p:nvSpPr>
          <p:spPr>
            <a:xfrm flipH="1" rot="10020000">
              <a:off x="-38100" y="1789112"/>
              <a:ext cx="3227387" cy="9525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rgbClr val="61619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Shape 231"/>
            <p:cNvSpPr txBox="1"/>
            <p:nvPr/>
          </p:nvSpPr>
          <p:spPr>
            <a:xfrm flipH="1" rot="9960000">
              <a:off x="-42862" y="1901825"/>
              <a:ext cx="3565525" cy="9525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rgbClr val="61619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Shape 232"/>
            <p:cNvSpPr txBox="1"/>
            <p:nvPr/>
          </p:nvSpPr>
          <p:spPr>
            <a:xfrm flipH="1" rot="9900000">
              <a:off x="-68262" y="2036762"/>
              <a:ext cx="3930650" cy="9525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rgbClr val="61619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Shape 233"/>
            <p:cNvSpPr txBox="1"/>
            <p:nvPr/>
          </p:nvSpPr>
          <p:spPr>
            <a:xfrm flipH="1" rot="9840000">
              <a:off x="-80962" y="2217737"/>
              <a:ext cx="4397375" cy="9525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rgbClr val="61619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Shape 234"/>
            <p:cNvSpPr txBox="1"/>
            <p:nvPr/>
          </p:nvSpPr>
          <p:spPr>
            <a:xfrm flipH="1" rot="9780000">
              <a:off x="-103187" y="2417762"/>
              <a:ext cx="4854575" cy="9525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rgbClr val="61619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Shape 235"/>
            <p:cNvSpPr txBox="1"/>
            <p:nvPr/>
          </p:nvSpPr>
          <p:spPr>
            <a:xfrm flipH="1" rot="9720000">
              <a:off x="-147637" y="2689225"/>
              <a:ext cx="5402262" cy="9525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rgbClr val="61619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Shape 236"/>
            <p:cNvSpPr txBox="1"/>
            <p:nvPr/>
          </p:nvSpPr>
          <p:spPr>
            <a:xfrm flipH="1" rot="9600000">
              <a:off x="-157162" y="2957512"/>
              <a:ext cx="5951537" cy="9525"/>
            </a:xfrm>
            <a:prstGeom prst="rect">
              <a:avLst/>
            </a:prstGeom>
            <a:gradFill>
              <a:gsLst>
                <a:gs pos="0">
                  <a:srgbClr val="5E5E8D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Shape 237"/>
            <p:cNvSpPr txBox="1"/>
            <p:nvPr/>
          </p:nvSpPr>
          <p:spPr>
            <a:xfrm flipH="1" rot="9420000">
              <a:off x="-261937" y="3259137"/>
              <a:ext cx="6681787" cy="9525"/>
            </a:xfrm>
            <a:prstGeom prst="rect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Shape 238"/>
            <p:cNvSpPr txBox="1"/>
            <p:nvPr/>
          </p:nvSpPr>
          <p:spPr>
            <a:xfrm flipH="1" rot="9360000">
              <a:off x="-339725" y="3633787"/>
              <a:ext cx="7321550" cy="9525"/>
            </a:xfrm>
            <a:prstGeom prst="rect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Shape 239"/>
            <p:cNvSpPr txBox="1"/>
            <p:nvPr/>
          </p:nvSpPr>
          <p:spPr>
            <a:xfrm flipH="1" rot="9180000">
              <a:off x="-496887" y="4154487"/>
              <a:ext cx="8255000" cy="9525"/>
            </a:xfrm>
            <a:prstGeom prst="rect">
              <a:avLst/>
            </a:prstGeom>
            <a:gradFill>
              <a:gsLst>
                <a:gs pos="0">
                  <a:srgbClr val="51517A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Shape 240"/>
            <p:cNvSpPr txBox="1"/>
            <p:nvPr/>
          </p:nvSpPr>
          <p:spPr>
            <a:xfrm flipH="1" rot="8940000">
              <a:off x="14287" y="4573587"/>
              <a:ext cx="8574087" cy="9525"/>
            </a:xfrm>
            <a:prstGeom prst="rect">
              <a:avLst/>
            </a:prstGeom>
            <a:gradFill>
              <a:gsLst>
                <a:gs pos="0">
                  <a:srgbClr val="47476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Shape 241"/>
            <p:cNvSpPr txBox="1"/>
            <p:nvPr/>
          </p:nvSpPr>
          <p:spPr>
            <a:xfrm flipH="1" rot="8640000">
              <a:off x="2093912" y="4648200"/>
              <a:ext cx="7321550" cy="9525"/>
            </a:xfrm>
            <a:prstGeom prst="rect">
              <a:avLst/>
            </a:prstGeom>
            <a:gradFill>
              <a:gsLst>
                <a:gs pos="0">
                  <a:srgbClr val="3B3B58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Shape 242"/>
            <p:cNvSpPr txBox="1"/>
            <p:nvPr/>
          </p:nvSpPr>
          <p:spPr>
            <a:xfrm flipH="1" rot="8220000">
              <a:off x="4256087" y="4875212"/>
              <a:ext cx="5676900" cy="9525"/>
            </a:xfrm>
            <a:prstGeom prst="rect">
              <a:avLst/>
            </a:prstGeom>
            <a:gradFill>
              <a:gsLst>
                <a:gs pos="0">
                  <a:srgbClr val="15151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Shape 243"/>
            <p:cNvSpPr txBox="1"/>
            <p:nvPr/>
          </p:nvSpPr>
          <p:spPr>
            <a:xfrm flipH="1" rot="7860000">
              <a:off x="6433343" y="5561806"/>
              <a:ext cx="3300412" cy="9525"/>
            </a:xfrm>
            <a:prstGeom prst="rect">
              <a:avLst/>
            </a:prstGeom>
            <a:gradFill>
              <a:gsLst>
                <a:gs pos="0">
                  <a:srgbClr val="000000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Shape 244"/>
            <p:cNvSpPr txBox="1"/>
            <p:nvPr/>
          </p:nvSpPr>
          <p:spPr>
            <a:xfrm rot="7560000">
              <a:off x="8522493" y="6614318"/>
              <a:ext cx="795337" cy="9525"/>
            </a:xfrm>
            <a:prstGeom prst="rect">
              <a:avLst/>
            </a:prstGeom>
            <a:gradFill>
              <a:gsLst>
                <a:gs pos="0">
                  <a:srgbClr val="000000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Shape 245"/>
            <p:cNvSpPr txBox="1"/>
            <p:nvPr/>
          </p:nvSpPr>
          <p:spPr>
            <a:xfrm rot="1020000">
              <a:off x="-231775" y="3746500"/>
              <a:ext cx="9598025" cy="9525"/>
            </a:xfrm>
            <a:prstGeom prst="rect">
              <a:avLst/>
            </a:prstGeom>
            <a:gradFill>
              <a:gsLst>
                <a:gs pos="0">
                  <a:srgbClr val="4D4D74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Shape 246"/>
            <p:cNvSpPr txBox="1"/>
            <p:nvPr/>
          </p:nvSpPr>
          <p:spPr>
            <a:xfrm rot="1560000">
              <a:off x="-314325" y="5391150"/>
              <a:ext cx="6575425" cy="9525"/>
            </a:xfrm>
            <a:prstGeom prst="rect">
              <a:avLst/>
            </a:prstGeom>
            <a:gradFill>
              <a:gsLst>
                <a:gs pos="0">
                  <a:srgbClr val="52527C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Shape 247"/>
            <p:cNvSpPr txBox="1"/>
            <p:nvPr/>
          </p:nvSpPr>
          <p:spPr>
            <a:xfrm rot="1680000">
              <a:off x="-261937" y="5753100"/>
              <a:ext cx="4451350" cy="9525"/>
            </a:xfrm>
            <a:prstGeom prst="rect">
              <a:avLst/>
            </a:prstGeom>
            <a:gradFill>
              <a:gsLst>
                <a:gs pos="0">
                  <a:srgbClr val="52527C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Shape 248"/>
            <p:cNvSpPr txBox="1"/>
            <p:nvPr/>
          </p:nvSpPr>
          <p:spPr>
            <a:xfrm rot="1920000">
              <a:off x="-174625" y="6226175"/>
              <a:ext cx="2222500" cy="9525"/>
            </a:xfrm>
            <a:prstGeom prst="rect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Shape 249"/>
            <p:cNvSpPr txBox="1"/>
            <p:nvPr/>
          </p:nvSpPr>
          <p:spPr>
            <a:xfrm rot="1380000">
              <a:off x="-342900" y="5113337"/>
              <a:ext cx="8694737" cy="9525"/>
            </a:xfrm>
            <a:prstGeom prst="rect">
              <a:avLst/>
            </a:prstGeom>
            <a:gradFill>
              <a:gsLst>
                <a:gs pos="0">
                  <a:srgbClr val="49496E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Shape 250"/>
            <p:cNvSpPr txBox="1"/>
            <p:nvPr/>
          </p:nvSpPr>
          <p:spPr>
            <a:xfrm rot="960000">
              <a:off x="-182562" y="3379787"/>
              <a:ext cx="9550400" cy="9525"/>
            </a:xfrm>
            <a:prstGeom prst="rect">
              <a:avLst/>
            </a:prstGeom>
            <a:gradFill>
              <a:gsLst>
                <a:gs pos="0">
                  <a:srgbClr val="4F4F77"/>
                </a:gs>
                <a:gs pos="100000">
                  <a:schemeClr val="lt1"/>
                </a:gs>
              </a:gsLst>
              <a:lin ang="108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Shape 251"/>
            <p:cNvSpPr txBox="1"/>
            <p:nvPr/>
          </p:nvSpPr>
          <p:spPr>
            <a:xfrm flipH="1" rot="-9840000">
              <a:off x="127000" y="3089275"/>
              <a:ext cx="9137650" cy="9525"/>
            </a:xfrm>
            <a:prstGeom prst="rect">
              <a:avLst/>
            </a:prstGeom>
            <a:gradFill>
              <a:gsLst>
                <a:gs pos="0">
                  <a:srgbClr val="51517A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Shape 252"/>
            <p:cNvSpPr txBox="1"/>
            <p:nvPr/>
          </p:nvSpPr>
          <p:spPr>
            <a:xfrm rot="840000">
              <a:off x="593725" y="2860675"/>
              <a:ext cx="8691562" cy="9525"/>
            </a:xfrm>
            <a:prstGeom prst="rect">
              <a:avLst/>
            </a:prstGeom>
            <a:gradFill>
              <a:gsLst>
                <a:gs pos="0">
                  <a:srgbClr val="51517A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Shape 253"/>
            <p:cNvSpPr txBox="1"/>
            <p:nvPr/>
          </p:nvSpPr>
          <p:spPr>
            <a:xfrm rot="720000">
              <a:off x="1346200" y="2511425"/>
              <a:ext cx="7899400" cy="9525"/>
            </a:xfrm>
            <a:prstGeom prst="rect">
              <a:avLst/>
            </a:prstGeom>
            <a:gradFill>
              <a:gsLst>
                <a:gs pos="0">
                  <a:srgbClr val="51517A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Shape 254"/>
            <p:cNvSpPr txBox="1"/>
            <p:nvPr/>
          </p:nvSpPr>
          <p:spPr>
            <a:xfrm rot="720000">
              <a:off x="1671637" y="2343150"/>
              <a:ext cx="7554912" cy="9525"/>
            </a:xfrm>
            <a:prstGeom prst="rect">
              <a:avLst/>
            </a:prstGeom>
            <a:gradFill>
              <a:gsLst>
                <a:gs pos="0">
                  <a:srgbClr val="51517A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Shape 255"/>
            <p:cNvSpPr txBox="1"/>
            <p:nvPr/>
          </p:nvSpPr>
          <p:spPr>
            <a:xfrm rot="660000">
              <a:off x="1974850" y="2185987"/>
              <a:ext cx="7234237" cy="9525"/>
            </a:xfrm>
            <a:prstGeom prst="rect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Shape 256"/>
            <p:cNvSpPr txBox="1"/>
            <p:nvPr/>
          </p:nvSpPr>
          <p:spPr>
            <a:xfrm flipH="1" rot="-10140000">
              <a:off x="2360612" y="2071687"/>
              <a:ext cx="6848475" cy="9525"/>
            </a:xfrm>
            <a:prstGeom prst="rect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Shape 257"/>
            <p:cNvSpPr txBox="1"/>
            <p:nvPr/>
          </p:nvSpPr>
          <p:spPr>
            <a:xfrm flipH="1" rot="-10140000">
              <a:off x="2619375" y="1933575"/>
              <a:ext cx="6594475" cy="9525"/>
            </a:xfrm>
            <a:prstGeom prst="rect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Shape 258"/>
            <p:cNvSpPr txBox="1"/>
            <p:nvPr/>
          </p:nvSpPr>
          <p:spPr>
            <a:xfrm flipH="1" rot="-9960000">
              <a:off x="969962" y="2673350"/>
              <a:ext cx="8261350" cy="9525"/>
            </a:xfrm>
            <a:prstGeom prst="rect">
              <a:avLst/>
            </a:prstGeom>
            <a:gradFill>
              <a:gsLst>
                <a:gs pos="0">
                  <a:srgbClr val="51517A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Shape 259"/>
            <p:cNvSpPr txBox="1"/>
            <p:nvPr/>
          </p:nvSpPr>
          <p:spPr>
            <a:xfrm flipH="1" rot="-9480000">
              <a:off x="-323850" y="4724400"/>
              <a:ext cx="9763125" cy="9525"/>
            </a:xfrm>
            <a:prstGeom prst="rect">
              <a:avLst/>
            </a:prstGeom>
            <a:gradFill>
              <a:gsLst>
                <a:gs pos="0">
                  <a:srgbClr val="4D4D74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Shape 260"/>
            <p:cNvSpPr txBox="1"/>
            <p:nvPr/>
          </p:nvSpPr>
          <p:spPr>
            <a:xfrm flipH="1" rot="-9600000">
              <a:off x="-276225" y="4227512"/>
              <a:ext cx="9690100" cy="9525"/>
            </a:xfrm>
            <a:prstGeom prst="rect">
              <a:avLst/>
            </a:prstGeom>
            <a:gradFill>
              <a:gsLst>
                <a:gs pos="0">
                  <a:srgbClr val="4B4B7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Shape 261"/>
            <p:cNvSpPr/>
            <p:nvPr/>
          </p:nvSpPr>
          <p:spPr>
            <a:xfrm>
              <a:off x="1174750" y="5332412"/>
              <a:ext cx="266700" cy="152400"/>
            </a:xfrm>
            <a:prstGeom prst="ellipse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Shape 262"/>
            <p:cNvSpPr/>
            <p:nvPr/>
          </p:nvSpPr>
          <p:spPr>
            <a:xfrm>
              <a:off x="374650" y="4879975"/>
              <a:ext cx="266700" cy="150812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Shape 263"/>
            <p:cNvSpPr/>
            <p:nvPr/>
          </p:nvSpPr>
          <p:spPr>
            <a:xfrm>
              <a:off x="252412" y="5797550"/>
              <a:ext cx="311150" cy="168275"/>
            </a:xfrm>
            <a:prstGeom prst="ellipse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Shape 264"/>
            <p:cNvSpPr/>
            <p:nvPr/>
          </p:nvSpPr>
          <p:spPr>
            <a:xfrm>
              <a:off x="3297237" y="4224337"/>
              <a:ext cx="247650" cy="133350"/>
            </a:xfrm>
            <a:prstGeom prst="ellipse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Shape 265"/>
            <p:cNvSpPr/>
            <p:nvPr/>
          </p:nvSpPr>
          <p:spPr>
            <a:xfrm>
              <a:off x="1941512" y="4883150"/>
              <a:ext cx="266700" cy="150812"/>
            </a:xfrm>
            <a:prstGeom prst="ellipse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Shape 266"/>
            <p:cNvSpPr/>
            <p:nvPr/>
          </p:nvSpPr>
          <p:spPr>
            <a:xfrm>
              <a:off x="2676525" y="4535487"/>
              <a:ext cx="247650" cy="142875"/>
            </a:xfrm>
            <a:prstGeom prst="ellipse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Shape 267"/>
            <p:cNvSpPr/>
            <p:nvPr/>
          </p:nvSpPr>
          <p:spPr>
            <a:xfrm>
              <a:off x="1190625" y="4506912"/>
              <a:ext cx="239712" cy="141287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Shape 268"/>
            <p:cNvSpPr/>
            <p:nvPr/>
          </p:nvSpPr>
          <p:spPr>
            <a:xfrm>
              <a:off x="582612" y="4216400"/>
              <a:ext cx="238125" cy="133350"/>
            </a:xfrm>
            <a:prstGeom prst="ellipse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Shape 269"/>
            <p:cNvSpPr/>
            <p:nvPr/>
          </p:nvSpPr>
          <p:spPr>
            <a:xfrm>
              <a:off x="1860550" y="4194175"/>
              <a:ext cx="247650" cy="131762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Shape 270"/>
            <p:cNvSpPr/>
            <p:nvPr/>
          </p:nvSpPr>
          <p:spPr>
            <a:xfrm>
              <a:off x="3811587" y="3944937"/>
              <a:ext cx="247650" cy="131762"/>
            </a:xfrm>
            <a:prstGeom prst="ellipse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Shape 271"/>
            <p:cNvSpPr/>
            <p:nvPr/>
          </p:nvSpPr>
          <p:spPr>
            <a:xfrm>
              <a:off x="3032125" y="3673475"/>
              <a:ext cx="212725" cy="115887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Shape 272"/>
            <p:cNvSpPr/>
            <p:nvPr/>
          </p:nvSpPr>
          <p:spPr>
            <a:xfrm>
              <a:off x="3578225" y="3419475"/>
              <a:ext cx="212725" cy="96837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Shape 273"/>
            <p:cNvSpPr/>
            <p:nvPr/>
          </p:nvSpPr>
          <p:spPr>
            <a:xfrm>
              <a:off x="4352925" y="3659187"/>
              <a:ext cx="222250" cy="114300"/>
            </a:xfrm>
            <a:prstGeom prst="ellipse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Shape 274"/>
            <p:cNvSpPr/>
            <p:nvPr/>
          </p:nvSpPr>
          <p:spPr>
            <a:xfrm>
              <a:off x="4464050" y="3013075"/>
              <a:ext cx="204787" cy="96837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Shape 275"/>
            <p:cNvSpPr/>
            <p:nvPr/>
          </p:nvSpPr>
          <p:spPr>
            <a:xfrm>
              <a:off x="5907087" y="2844800"/>
              <a:ext cx="203200" cy="96837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Shape 276"/>
            <p:cNvSpPr/>
            <p:nvPr/>
          </p:nvSpPr>
          <p:spPr>
            <a:xfrm>
              <a:off x="5600700" y="3009900"/>
              <a:ext cx="203200" cy="96837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Shape 277"/>
            <p:cNvSpPr/>
            <p:nvPr/>
          </p:nvSpPr>
          <p:spPr>
            <a:xfrm>
              <a:off x="4864100" y="2822575"/>
              <a:ext cx="203200" cy="98425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Shape 278"/>
            <p:cNvSpPr/>
            <p:nvPr/>
          </p:nvSpPr>
          <p:spPr>
            <a:xfrm>
              <a:off x="5202237" y="3213100"/>
              <a:ext cx="212725" cy="115887"/>
            </a:xfrm>
            <a:prstGeom prst="ellipse">
              <a:avLst/>
            </a:prstGeom>
            <a:gradFill>
              <a:gsLst>
                <a:gs pos="0">
                  <a:srgbClr val="51517A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Shape 279"/>
            <p:cNvSpPr/>
            <p:nvPr/>
          </p:nvSpPr>
          <p:spPr>
            <a:xfrm>
              <a:off x="4805362" y="3429000"/>
              <a:ext cx="211137" cy="96837"/>
            </a:xfrm>
            <a:prstGeom prst="ellipse">
              <a:avLst/>
            </a:prstGeom>
            <a:gradFill>
              <a:gsLst>
                <a:gs pos="0">
                  <a:srgbClr val="51517A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Shape 280"/>
            <p:cNvSpPr/>
            <p:nvPr/>
          </p:nvSpPr>
          <p:spPr>
            <a:xfrm>
              <a:off x="2490787" y="3894137"/>
              <a:ext cx="238125" cy="142875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Shape 281"/>
            <p:cNvSpPr/>
            <p:nvPr/>
          </p:nvSpPr>
          <p:spPr>
            <a:xfrm>
              <a:off x="2957512" y="3219450"/>
              <a:ext cx="220662" cy="96837"/>
            </a:xfrm>
            <a:prstGeom prst="ellipse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Shape 282"/>
            <p:cNvSpPr/>
            <p:nvPr/>
          </p:nvSpPr>
          <p:spPr>
            <a:xfrm>
              <a:off x="2401887" y="3452812"/>
              <a:ext cx="220662" cy="96837"/>
            </a:xfrm>
            <a:prstGeom prst="ellipse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Shape 283"/>
            <p:cNvSpPr/>
            <p:nvPr/>
          </p:nvSpPr>
          <p:spPr>
            <a:xfrm>
              <a:off x="1890712" y="3668712"/>
              <a:ext cx="212725" cy="114300"/>
            </a:xfrm>
            <a:prstGeom prst="ellipse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Shape 284"/>
            <p:cNvSpPr/>
            <p:nvPr/>
          </p:nvSpPr>
          <p:spPr>
            <a:xfrm>
              <a:off x="1831975" y="3249612"/>
              <a:ext cx="212725" cy="96837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Shape 285"/>
            <p:cNvSpPr/>
            <p:nvPr/>
          </p:nvSpPr>
          <p:spPr>
            <a:xfrm>
              <a:off x="1812925" y="2862262"/>
              <a:ext cx="203200" cy="96837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Shape 286"/>
            <p:cNvSpPr/>
            <p:nvPr/>
          </p:nvSpPr>
          <p:spPr>
            <a:xfrm>
              <a:off x="2381250" y="3035300"/>
              <a:ext cx="203200" cy="96837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Shape 287"/>
            <p:cNvSpPr/>
            <p:nvPr/>
          </p:nvSpPr>
          <p:spPr>
            <a:xfrm>
              <a:off x="2863850" y="2859087"/>
              <a:ext cx="203200" cy="96837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Shape 288"/>
            <p:cNvSpPr/>
            <p:nvPr/>
          </p:nvSpPr>
          <p:spPr>
            <a:xfrm>
              <a:off x="3427412" y="3024187"/>
              <a:ext cx="203200" cy="96837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Shape 289"/>
            <p:cNvSpPr/>
            <p:nvPr/>
          </p:nvSpPr>
          <p:spPr>
            <a:xfrm>
              <a:off x="3860800" y="2836862"/>
              <a:ext cx="203200" cy="96837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Shape 290"/>
            <p:cNvSpPr/>
            <p:nvPr/>
          </p:nvSpPr>
          <p:spPr>
            <a:xfrm>
              <a:off x="746125" y="3225800"/>
              <a:ext cx="212725" cy="115887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Shape 291"/>
            <p:cNvSpPr/>
            <p:nvPr/>
          </p:nvSpPr>
          <p:spPr>
            <a:xfrm>
              <a:off x="107950" y="3438525"/>
              <a:ext cx="212725" cy="115887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Shape 292"/>
            <p:cNvSpPr/>
            <p:nvPr/>
          </p:nvSpPr>
          <p:spPr>
            <a:xfrm>
              <a:off x="1266825" y="3041650"/>
              <a:ext cx="203200" cy="96837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Shape 293"/>
            <p:cNvSpPr/>
            <p:nvPr/>
          </p:nvSpPr>
          <p:spPr>
            <a:xfrm>
              <a:off x="722312" y="2852737"/>
              <a:ext cx="203200" cy="96837"/>
            </a:xfrm>
            <a:prstGeom prst="ellipse">
              <a:avLst/>
            </a:prstGeom>
            <a:gradFill>
              <a:gsLst>
                <a:gs pos="0">
                  <a:srgbClr val="5E5E8D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Shape 294"/>
            <p:cNvSpPr/>
            <p:nvPr/>
          </p:nvSpPr>
          <p:spPr>
            <a:xfrm>
              <a:off x="179387" y="3017837"/>
              <a:ext cx="203200" cy="96837"/>
            </a:xfrm>
            <a:prstGeom prst="ellipse">
              <a:avLst/>
            </a:prstGeom>
            <a:gradFill>
              <a:gsLst>
                <a:gs pos="0">
                  <a:srgbClr val="5E5E8D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Shape 295"/>
            <p:cNvSpPr/>
            <p:nvPr/>
          </p:nvSpPr>
          <p:spPr>
            <a:xfrm>
              <a:off x="685800" y="3687762"/>
              <a:ext cx="220662" cy="96837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Shape 296"/>
            <p:cNvSpPr/>
            <p:nvPr/>
          </p:nvSpPr>
          <p:spPr>
            <a:xfrm>
              <a:off x="1292225" y="3457575"/>
              <a:ext cx="212725" cy="96837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Shape 297"/>
            <p:cNvSpPr/>
            <p:nvPr/>
          </p:nvSpPr>
          <p:spPr>
            <a:xfrm>
              <a:off x="1252537" y="3924300"/>
              <a:ext cx="247650" cy="141287"/>
            </a:xfrm>
            <a:prstGeom prst="ellipse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Shape 298"/>
            <p:cNvSpPr/>
            <p:nvPr/>
          </p:nvSpPr>
          <p:spPr>
            <a:xfrm>
              <a:off x="4038600" y="3198812"/>
              <a:ext cx="222250" cy="114300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Shape 299"/>
            <p:cNvSpPr/>
            <p:nvPr/>
          </p:nvSpPr>
          <p:spPr>
            <a:xfrm>
              <a:off x="2312987" y="2698750"/>
              <a:ext cx="195262" cy="80962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Shape 300"/>
            <p:cNvSpPr/>
            <p:nvPr/>
          </p:nvSpPr>
          <p:spPr>
            <a:xfrm>
              <a:off x="2773362" y="2538412"/>
              <a:ext cx="195262" cy="79375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Shape 301"/>
            <p:cNvSpPr/>
            <p:nvPr/>
          </p:nvSpPr>
          <p:spPr>
            <a:xfrm>
              <a:off x="2198687" y="2390775"/>
              <a:ext cx="195262" cy="79375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Shape 302"/>
            <p:cNvSpPr/>
            <p:nvPr/>
          </p:nvSpPr>
          <p:spPr>
            <a:xfrm>
              <a:off x="1735137" y="2532062"/>
              <a:ext cx="195262" cy="80962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Shape 303"/>
            <p:cNvSpPr/>
            <p:nvPr/>
          </p:nvSpPr>
          <p:spPr>
            <a:xfrm>
              <a:off x="1257300" y="2682875"/>
              <a:ext cx="196850" cy="80962"/>
            </a:xfrm>
            <a:prstGeom prst="ellipse">
              <a:avLst/>
            </a:prstGeom>
            <a:gradFill>
              <a:gsLst>
                <a:gs pos="0">
                  <a:srgbClr val="5E5E8D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Shape 304"/>
            <p:cNvSpPr/>
            <p:nvPr/>
          </p:nvSpPr>
          <p:spPr>
            <a:xfrm>
              <a:off x="3192462" y="2400300"/>
              <a:ext cx="195262" cy="79375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Shape 305"/>
            <p:cNvSpPr/>
            <p:nvPr/>
          </p:nvSpPr>
          <p:spPr>
            <a:xfrm>
              <a:off x="3313112" y="2692400"/>
              <a:ext cx="195262" cy="79375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Shape 306"/>
            <p:cNvSpPr/>
            <p:nvPr/>
          </p:nvSpPr>
          <p:spPr>
            <a:xfrm>
              <a:off x="3722687" y="2541587"/>
              <a:ext cx="195262" cy="79375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" name="Shape 307"/>
            <p:cNvSpPr/>
            <p:nvPr/>
          </p:nvSpPr>
          <p:spPr>
            <a:xfrm>
              <a:off x="4260850" y="2676525"/>
              <a:ext cx="195262" cy="80962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Shape 308"/>
            <p:cNvSpPr/>
            <p:nvPr/>
          </p:nvSpPr>
          <p:spPr>
            <a:xfrm>
              <a:off x="1279525" y="2400300"/>
              <a:ext cx="195262" cy="79375"/>
            </a:xfrm>
            <a:prstGeom prst="ellipse">
              <a:avLst/>
            </a:prstGeom>
            <a:gradFill>
              <a:gsLst>
                <a:gs pos="0">
                  <a:srgbClr val="606090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Shape 309"/>
            <p:cNvSpPr/>
            <p:nvPr/>
          </p:nvSpPr>
          <p:spPr>
            <a:xfrm>
              <a:off x="785812" y="2535237"/>
              <a:ext cx="195262" cy="79375"/>
            </a:xfrm>
            <a:prstGeom prst="ellipse">
              <a:avLst/>
            </a:prstGeom>
            <a:gradFill>
              <a:gsLst>
                <a:gs pos="0">
                  <a:srgbClr val="606090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Shape 310"/>
            <p:cNvSpPr/>
            <p:nvPr/>
          </p:nvSpPr>
          <p:spPr>
            <a:xfrm>
              <a:off x="361950" y="2393950"/>
              <a:ext cx="195262" cy="79375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1" name="Shape 311"/>
            <p:cNvSpPr/>
            <p:nvPr/>
          </p:nvSpPr>
          <p:spPr>
            <a:xfrm>
              <a:off x="249237" y="2695575"/>
              <a:ext cx="195262" cy="79375"/>
            </a:xfrm>
            <a:prstGeom prst="ellipse">
              <a:avLst/>
            </a:prstGeom>
            <a:gradFill>
              <a:gsLst>
                <a:gs pos="0">
                  <a:srgbClr val="606090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2" name="Shape 312"/>
            <p:cNvSpPr/>
            <p:nvPr/>
          </p:nvSpPr>
          <p:spPr>
            <a:xfrm>
              <a:off x="4583112" y="2532062"/>
              <a:ext cx="196850" cy="79375"/>
            </a:xfrm>
            <a:prstGeom prst="ellipse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Shape 313"/>
            <p:cNvSpPr/>
            <p:nvPr/>
          </p:nvSpPr>
          <p:spPr>
            <a:xfrm>
              <a:off x="4887912" y="2398712"/>
              <a:ext cx="196850" cy="80962"/>
            </a:xfrm>
            <a:prstGeom prst="ellipse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Shape 314"/>
            <p:cNvSpPr/>
            <p:nvPr/>
          </p:nvSpPr>
          <p:spPr>
            <a:xfrm>
              <a:off x="5191125" y="2679700"/>
              <a:ext cx="196850" cy="80962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5" name="Shape 315"/>
            <p:cNvSpPr/>
            <p:nvPr/>
          </p:nvSpPr>
          <p:spPr>
            <a:xfrm>
              <a:off x="5481637" y="2538412"/>
              <a:ext cx="195262" cy="79375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Shape 316"/>
            <p:cNvSpPr/>
            <p:nvPr/>
          </p:nvSpPr>
          <p:spPr>
            <a:xfrm>
              <a:off x="5795962" y="2390775"/>
              <a:ext cx="195262" cy="79375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Shape 317"/>
            <p:cNvSpPr/>
            <p:nvPr/>
          </p:nvSpPr>
          <p:spPr>
            <a:xfrm>
              <a:off x="6748462" y="2401887"/>
              <a:ext cx="196850" cy="80962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8" name="Shape 318"/>
            <p:cNvSpPr/>
            <p:nvPr/>
          </p:nvSpPr>
          <p:spPr>
            <a:xfrm>
              <a:off x="6192837" y="2700337"/>
              <a:ext cx="203200" cy="79375"/>
            </a:xfrm>
            <a:prstGeom prst="ellipse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9" name="Shape 319"/>
            <p:cNvSpPr/>
            <p:nvPr/>
          </p:nvSpPr>
          <p:spPr>
            <a:xfrm>
              <a:off x="6486525" y="2552700"/>
              <a:ext cx="203200" cy="79375"/>
            </a:xfrm>
            <a:prstGeom prst="ellipse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Shape 320"/>
            <p:cNvSpPr/>
            <p:nvPr/>
          </p:nvSpPr>
          <p:spPr>
            <a:xfrm>
              <a:off x="2035175" y="5799137"/>
              <a:ext cx="311150" cy="176212"/>
            </a:xfrm>
            <a:prstGeom prst="ellipse">
              <a:avLst/>
            </a:prstGeom>
            <a:gradFill>
              <a:gsLst>
                <a:gs pos="0">
                  <a:srgbClr val="48486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Shape 321"/>
            <p:cNvSpPr/>
            <p:nvPr/>
          </p:nvSpPr>
          <p:spPr>
            <a:xfrm>
              <a:off x="1122362" y="6372225"/>
              <a:ext cx="303212" cy="177800"/>
            </a:xfrm>
            <a:prstGeom prst="ellipse">
              <a:avLst/>
            </a:prstGeom>
            <a:gradFill>
              <a:gsLst>
                <a:gs pos="0">
                  <a:srgbClr val="48486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Shape 322"/>
            <p:cNvSpPr/>
            <p:nvPr/>
          </p:nvSpPr>
          <p:spPr>
            <a:xfrm>
              <a:off x="3538537" y="4905375"/>
              <a:ext cx="266700" cy="150812"/>
            </a:xfrm>
            <a:prstGeom prst="ellipse">
              <a:avLst/>
            </a:prstGeom>
            <a:gradFill>
              <a:gsLst>
                <a:gs pos="0">
                  <a:srgbClr val="48486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Shape 323"/>
            <p:cNvSpPr/>
            <p:nvPr/>
          </p:nvSpPr>
          <p:spPr>
            <a:xfrm>
              <a:off x="4133850" y="4551362"/>
              <a:ext cx="247650" cy="141287"/>
            </a:xfrm>
            <a:prstGeom prst="ellipse">
              <a:avLst/>
            </a:prstGeom>
            <a:gradFill>
              <a:gsLst>
                <a:gs pos="0">
                  <a:srgbClr val="48486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Shape 324"/>
            <p:cNvSpPr/>
            <p:nvPr/>
          </p:nvSpPr>
          <p:spPr>
            <a:xfrm>
              <a:off x="4614862" y="4235450"/>
              <a:ext cx="247650" cy="133350"/>
            </a:xfrm>
            <a:prstGeom prst="ellipse">
              <a:avLst/>
            </a:prstGeom>
            <a:gradFill>
              <a:gsLst>
                <a:gs pos="0">
                  <a:srgbClr val="48486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Shape 325"/>
            <p:cNvSpPr/>
            <p:nvPr/>
          </p:nvSpPr>
          <p:spPr>
            <a:xfrm>
              <a:off x="5156200" y="3895725"/>
              <a:ext cx="238125" cy="142875"/>
            </a:xfrm>
            <a:prstGeom prst="ellipse">
              <a:avLst/>
            </a:prstGeom>
            <a:gradFill>
              <a:gsLst>
                <a:gs pos="0">
                  <a:srgbClr val="48486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Shape 326"/>
            <p:cNvSpPr/>
            <p:nvPr/>
          </p:nvSpPr>
          <p:spPr>
            <a:xfrm>
              <a:off x="2859087" y="5334000"/>
              <a:ext cx="266700" cy="150812"/>
            </a:xfrm>
            <a:prstGeom prst="ellipse">
              <a:avLst/>
            </a:prstGeom>
            <a:gradFill>
              <a:gsLst>
                <a:gs pos="0">
                  <a:srgbClr val="48486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Shape 327"/>
            <p:cNvSpPr/>
            <p:nvPr/>
          </p:nvSpPr>
          <p:spPr>
            <a:xfrm>
              <a:off x="5575300" y="3654425"/>
              <a:ext cx="212725" cy="115887"/>
            </a:xfrm>
            <a:prstGeom prst="ellipse">
              <a:avLst/>
            </a:prstGeom>
            <a:gradFill>
              <a:gsLst>
                <a:gs pos="0">
                  <a:srgbClr val="48486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Shape 328"/>
            <p:cNvSpPr/>
            <p:nvPr/>
          </p:nvSpPr>
          <p:spPr>
            <a:xfrm>
              <a:off x="6318250" y="3197225"/>
              <a:ext cx="212725" cy="114300"/>
            </a:xfrm>
            <a:prstGeom prst="ellipse">
              <a:avLst/>
            </a:prstGeom>
            <a:gradFill>
              <a:gsLst>
                <a:gs pos="0">
                  <a:srgbClr val="48486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Shape 329"/>
            <p:cNvSpPr/>
            <p:nvPr/>
          </p:nvSpPr>
          <p:spPr>
            <a:xfrm>
              <a:off x="5957887" y="3425825"/>
              <a:ext cx="212725" cy="96837"/>
            </a:xfrm>
            <a:prstGeom prst="ellipse">
              <a:avLst/>
            </a:prstGeom>
            <a:gradFill>
              <a:gsLst>
                <a:gs pos="0">
                  <a:srgbClr val="48486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Shape 330"/>
            <p:cNvSpPr/>
            <p:nvPr/>
          </p:nvSpPr>
          <p:spPr>
            <a:xfrm>
              <a:off x="6629400" y="3013075"/>
              <a:ext cx="203200" cy="96837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Shape 331"/>
            <p:cNvSpPr/>
            <p:nvPr/>
          </p:nvSpPr>
          <p:spPr>
            <a:xfrm>
              <a:off x="6886575" y="2852737"/>
              <a:ext cx="204787" cy="96837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2" name="Shape 332"/>
            <p:cNvSpPr/>
            <p:nvPr/>
          </p:nvSpPr>
          <p:spPr>
            <a:xfrm>
              <a:off x="7151687" y="2698750"/>
              <a:ext cx="196850" cy="80962"/>
            </a:xfrm>
            <a:prstGeom prst="ellipse">
              <a:avLst/>
            </a:prstGeom>
            <a:gradFill>
              <a:gsLst>
                <a:gs pos="0">
                  <a:srgbClr val="53537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3" name="Shape 333"/>
            <p:cNvSpPr/>
            <p:nvPr/>
          </p:nvSpPr>
          <p:spPr>
            <a:xfrm>
              <a:off x="7399337" y="2544762"/>
              <a:ext cx="195262" cy="79375"/>
            </a:xfrm>
            <a:prstGeom prst="ellipse">
              <a:avLst/>
            </a:prstGeom>
            <a:gradFill>
              <a:gsLst>
                <a:gs pos="0">
                  <a:srgbClr val="53537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Shape 334"/>
            <p:cNvSpPr/>
            <p:nvPr/>
          </p:nvSpPr>
          <p:spPr>
            <a:xfrm>
              <a:off x="7624762" y="2400300"/>
              <a:ext cx="203200" cy="80962"/>
            </a:xfrm>
            <a:prstGeom prst="ellipse">
              <a:avLst/>
            </a:prstGeom>
            <a:gradFill>
              <a:gsLst>
                <a:gs pos="0">
                  <a:srgbClr val="48486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5" name="Shape 335"/>
            <p:cNvSpPr/>
            <p:nvPr/>
          </p:nvSpPr>
          <p:spPr>
            <a:xfrm>
              <a:off x="7826375" y="2271712"/>
              <a:ext cx="176212" cy="79375"/>
            </a:xfrm>
            <a:prstGeom prst="ellipse">
              <a:avLst/>
            </a:prstGeom>
            <a:gradFill>
              <a:gsLst>
                <a:gs pos="0">
                  <a:srgbClr val="48486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6" name="Shape 336"/>
            <p:cNvSpPr/>
            <p:nvPr/>
          </p:nvSpPr>
          <p:spPr>
            <a:xfrm>
              <a:off x="6088062" y="2270125"/>
              <a:ext cx="177800" cy="79375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Shape 337"/>
            <p:cNvSpPr/>
            <p:nvPr/>
          </p:nvSpPr>
          <p:spPr>
            <a:xfrm>
              <a:off x="5216525" y="2270125"/>
              <a:ext cx="177800" cy="79375"/>
            </a:xfrm>
            <a:prstGeom prst="ellipse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Shape 338"/>
            <p:cNvSpPr/>
            <p:nvPr/>
          </p:nvSpPr>
          <p:spPr>
            <a:xfrm>
              <a:off x="4718050" y="2168525"/>
              <a:ext cx="176212" cy="80962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Shape 339"/>
            <p:cNvSpPr/>
            <p:nvPr/>
          </p:nvSpPr>
          <p:spPr>
            <a:xfrm>
              <a:off x="5003800" y="2051050"/>
              <a:ext cx="177800" cy="79375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0" name="Shape 340"/>
            <p:cNvSpPr/>
            <p:nvPr/>
          </p:nvSpPr>
          <p:spPr>
            <a:xfrm>
              <a:off x="4794250" y="1857375"/>
              <a:ext cx="177800" cy="79375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Shape 341"/>
            <p:cNvSpPr/>
            <p:nvPr/>
          </p:nvSpPr>
          <p:spPr>
            <a:xfrm>
              <a:off x="3878262" y="2171700"/>
              <a:ext cx="177800" cy="80962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2" name="Shape 342"/>
            <p:cNvSpPr/>
            <p:nvPr/>
          </p:nvSpPr>
          <p:spPr>
            <a:xfrm>
              <a:off x="3652837" y="1936750"/>
              <a:ext cx="177800" cy="80962"/>
            </a:xfrm>
            <a:prstGeom prst="ellipse">
              <a:avLst/>
            </a:prstGeom>
            <a:gradFill>
              <a:gsLst>
                <a:gs pos="0">
                  <a:srgbClr val="5E5E8D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Shape 343"/>
            <p:cNvSpPr/>
            <p:nvPr/>
          </p:nvSpPr>
          <p:spPr>
            <a:xfrm>
              <a:off x="3325812" y="2038350"/>
              <a:ext cx="177800" cy="80962"/>
            </a:xfrm>
            <a:prstGeom prst="ellipse">
              <a:avLst/>
            </a:prstGeom>
            <a:gradFill>
              <a:gsLst>
                <a:gs pos="0">
                  <a:srgbClr val="5E5E8D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" name="Shape 344"/>
            <p:cNvSpPr/>
            <p:nvPr/>
          </p:nvSpPr>
          <p:spPr>
            <a:xfrm>
              <a:off x="3536950" y="2289175"/>
              <a:ext cx="176212" cy="79375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5" name="Shape 345"/>
            <p:cNvSpPr/>
            <p:nvPr/>
          </p:nvSpPr>
          <p:spPr>
            <a:xfrm>
              <a:off x="1760537" y="2260600"/>
              <a:ext cx="177800" cy="79375"/>
            </a:xfrm>
            <a:prstGeom prst="ellipse">
              <a:avLst/>
            </a:prstGeom>
            <a:gradFill>
              <a:gsLst>
                <a:gs pos="0">
                  <a:srgbClr val="606090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6" name="Shape 346"/>
            <p:cNvSpPr/>
            <p:nvPr/>
          </p:nvSpPr>
          <p:spPr>
            <a:xfrm>
              <a:off x="969962" y="2038350"/>
              <a:ext cx="176212" cy="80962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Shape 347"/>
            <p:cNvSpPr/>
            <p:nvPr/>
          </p:nvSpPr>
          <p:spPr>
            <a:xfrm>
              <a:off x="484187" y="2155825"/>
              <a:ext cx="176212" cy="80962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8" name="Shape 348"/>
            <p:cNvSpPr/>
            <p:nvPr/>
          </p:nvSpPr>
          <p:spPr>
            <a:xfrm>
              <a:off x="247650" y="1831975"/>
              <a:ext cx="177800" cy="79375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9" name="Shape 349"/>
            <p:cNvSpPr/>
            <p:nvPr/>
          </p:nvSpPr>
          <p:spPr>
            <a:xfrm>
              <a:off x="7204075" y="2166937"/>
              <a:ext cx="168275" cy="71437"/>
            </a:xfrm>
            <a:prstGeom prst="ellipse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0" name="Shape 350"/>
            <p:cNvSpPr/>
            <p:nvPr/>
          </p:nvSpPr>
          <p:spPr>
            <a:xfrm>
              <a:off x="6996112" y="2286000"/>
              <a:ext cx="166687" cy="69850"/>
            </a:xfrm>
            <a:prstGeom prst="ellipse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Shape 351"/>
            <p:cNvSpPr/>
            <p:nvPr/>
          </p:nvSpPr>
          <p:spPr>
            <a:xfrm>
              <a:off x="6337300" y="2152650"/>
              <a:ext cx="168275" cy="71437"/>
            </a:xfrm>
            <a:prstGeom prst="ellipse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2" name="Shape 352"/>
            <p:cNvSpPr/>
            <p:nvPr/>
          </p:nvSpPr>
          <p:spPr>
            <a:xfrm>
              <a:off x="5502275" y="2152650"/>
              <a:ext cx="168275" cy="71437"/>
            </a:xfrm>
            <a:prstGeom prst="ellipse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Shape 353"/>
            <p:cNvSpPr/>
            <p:nvPr/>
          </p:nvSpPr>
          <p:spPr>
            <a:xfrm>
              <a:off x="4527550" y="1949450"/>
              <a:ext cx="168275" cy="69850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" name="Shape 354"/>
            <p:cNvSpPr/>
            <p:nvPr/>
          </p:nvSpPr>
          <p:spPr>
            <a:xfrm>
              <a:off x="4251325" y="1760537"/>
              <a:ext cx="168275" cy="69850"/>
            </a:xfrm>
            <a:prstGeom prst="ellipse">
              <a:avLst/>
            </a:prstGeom>
            <a:gradFill>
              <a:gsLst>
                <a:gs pos="0">
                  <a:srgbClr val="5E5E8D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" name="Shape 355"/>
            <p:cNvSpPr/>
            <p:nvPr/>
          </p:nvSpPr>
          <p:spPr>
            <a:xfrm>
              <a:off x="4538662" y="1658937"/>
              <a:ext cx="168275" cy="71437"/>
            </a:xfrm>
            <a:prstGeom prst="ellipse">
              <a:avLst/>
            </a:prstGeom>
            <a:gradFill>
              <a:gsLst>
                <a:gs pos="0">
                  <a:srgbClr val="5E5E8D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" name="Shape 356"/>
            <p:cNvSpPr/>
            <p:nvPr/>
          </p:nvSpPr>
          <p:spPr>
            <a:xfrm>
              <a:off x="3082925" y="1651000"/>
              <a:ext cx="168275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Shape 357"/>
            <p:cNvSpPr/>
            <p:nvPr/>
          </p:nvSpPr>
          <p:spPr>
            <a:xfrm>
              <a:off x="1727200" y="2027237"/>
              <a:ext cx="168275" cy="69850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Shape 358"/>
            <p:cNvSpPr/>
            <p:nvPr/>
          </p:nvSpPr>
          <p:spPr>
            <a:xfrm>
              <a:off x="1312862" y="2143125"/>
              <a:ext cx="168275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Shape 359"/>
            <p:cNvSpPr/>
            <p:nvPr/>
          </p:nvSpPr>
          <p:spPr>
            <a:xfrm>
              <a:off x="852487" y="2266950"/>
              <a:ext cx="168275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" name="Shape 360"/>
            <p:cNvSpPr/>
            <p:nvPr/>
          </p:nvSpPr>
          <p:spPr>
            <a:xfrm>
              <a:off x="1008062" y="1682750"/>
              <a:ext cx="168275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" name="Shape 361"/>
            <p:cNvSpPr/>
            <p:nvPr/>
          </p:nvSpPr>
          <p:spPr>
            <a:xfrm>
              <a:off x="2444750" y="1666875"/>
              <a:ext cx="168275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Shape 362"/>
            <p:cNvSpPr/>
            <p:nvPr/>
          </p:nvSpPr>
          <p:spPr>
            <a:xfrm>
              <a:off x="1778000" y="1687512"/>
              <a:ext cx="166687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" name="Shape 363"/>
            <p:cNvSpPr/>
            <p:nvPr/>
          </p:nvSpPr>
          <p:spPr>
            <a:xfrm>
              <a:off x="6557962" y="2038350"/>
              <a:ext cx="176212" cy="71437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Shape 364"/>
            <p:cNvSpPr/>
            <p:nvPr/>
          </p:nvSpPr>
          <p:spPr>
            <a:xfrm>
              <a:off x="5519737" y="1846262"/>
              <a:ext cx="177800" cy="71437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" name="Shape 365"/>
            <p:cNvSpPr/>
            <p:nvPr/>
          </p:nvSpPr>
          <p:spPr>
            <a:xfrm>
              <a:off x="5262562" y="1951037"/>
              <a:ext cx="177800" cy="71437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" name="Shape 366"/>
            <p:cNvSpPr/>
            <p:nvPr/>
          </p:nvSpPr>
          <p:spPr>
            <a:xfrm>
              <a:off x="5038725" y="1765300"/>
              <a:ext cx="177800" cy="69850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" name="Shape 367"/>
            <p:cNvSpPr/>
            <p:nvPr/>
          </p:nvSpPr>
          <p:spPr>
            <a:xfrm>
              <a:off x="3803650" y="1668462"/>
              <a:ext cx="177800" cy="71437"/>
            </a:xfrm>
            <a:prstGeom prst="ellipse">
              <a:avLst/>
            </a:prstGeom>
            <a:gradFill>
              <a:gsLst>
                <a:gs pos="0">
                  <a:srgbClr val="606090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Shape 368"/>
            <p:cNvSpPr/>
            <p:nvPr/>
          </p:nvSpPr>
          <p:spPr>
            <a:xfrm>
              <a:off x="4395787" y="2295525"/>
              <a:ext cx="176212" cy="69850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" name="Shape 369"/>
            <p:cNvSpPr/>
            <p:nvPr/>
          </p:nvSpPr>
          <p:spPr>
            <a:xfrm>
              <a:off x="4216400" y="2054225"/>
              <a:ext cx="177800" cy="71437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" name="Shape 370"/>
            <p:cNvSpPr/>
            <p:nvPr/>
          </p:nvSpPr>
          <p:spPr>
            <a:xfrm>
              <a:off x="3970337" y="1839912"/>
              <a:ext cx="176212" cy="71437"/>
            </a:xfrm>
            <a:prstGeom prst="ellipse">
              <a:avLst/>
            </a:prstGeom>
            <a:gradFill>
              <a:gsLst>
                <a:gs pos="0">
                  <a:srgbClr val="5E5E8D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Shape 371"/>
            <p:cNvSpPr/>
            <p:nvPr/>
          </p:nvSpPr>
          <p:spPr>
            <a:xfrm>
              <a:off x="3527425" y="1747837"/>
              <a:ext cx="177800" cy="69850"/>
            </a:xfrm>
            <a:prstGeom prst="ellipse">
              <a:avLst/>
            </a:prstGeom>
            <a:gradFill>
              <a:gsLst>
                <a:gs pos="0">
                  <a:srgbClr val="606090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2" name="Shape 372"/>
            <p:cNvSpPr/>
            <p:nvPr/>
          </p:nvSpPr>
          <p:spPr>
            <a:xfrm>
              <a:off x="3221037" y="1844675"/>
              <a:ext cx="176212" cy="71437"/>
            </a:xfrm>
            <a:prstGeom prst="ellipse">
              <a:avLst/>
            </a:prstGeom>
            <a:gradFill>
              <a:gsLst>
                <a:gs pos="0">
                  <a:srgbClr val="606090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3" name="Shape 373"/>
            <p:cNvSpPr/>
            <p:nvPr/>
          </p:nvSpPr>
          <p:spPr>
            <a:xfrm>
              <a:off x="2976562" y="2152650"/>
              <a:ext cx="177800" cy="71437"/>
            </a:xfrm>
            <a:prstGeom prst="ellipse">
              <a:avLst/>
            </a:prstGeom>
            <a:gradFill>
              <a:gsLst>
                <a:gs pos="0">
                  <a:srgbClr val="5E5E8D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Shape 374"/>
            <p:cNvSpPr/>
            <p:nvPr/>
          </p:nvSpPr>
          <p:spPr>
            <a:xfrm>
              <a:off x="2871787" y="1941512"/>
              <a:ext cx="176212" cy="71437"/>
            </a:xfrm>
            <a:prstGeom prst="ellipse">
              <a:avLst/>
            </a:prstGeom>
            <a:gradFill>
              <a:gsLst>
                <a:gs pos="0">
                  <a:srgbClr val="606090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5" name="Shape 375"/>
            <p:cNvSpPr/>
            <p:nvPr/>
          </p:nvSpPr>
          <p:spPr>
            <a:xfrm>
              <a:off x="2759075" y="1743075"/>
              <a:ext cx="177800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Shape 376"/>
            <p:cNvSpPr/>
            <p:nvPr/>
          </p:nvSpPr>
          <p:spPr>
            <a:xfrm>
              <a:off x="2513012" y="2046287"/>
              <a:ext cx="177800" cy="71437"/>
            </a:xfrm>
            <a:prstGeom prst="ellipse">
              <a:avLst/>
            </a:prstGeom>
            <a:gradFill>
              <a:gsLst>
                <a:gs pos="0">
                  <a:srgbClr val="606090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Shape 377"/>
            <p:cNvSpPr/>
            <p:nvPr/>
          </p:nvSpPr>
          <p:spPr>
            <a:xfrm>
              <a:off x="2189162" y="2132012"/>
              <a:ext cx="177800" cy="71437"/>
            </a:xfrm>
            <a:prstGeom prst="ellipse">
              <a:avLst/>
            </a:prstGeom>
            <a:gradFill>
              <a:gsLst>
                <a:gs pos="0">
                  <a:srgbClr val="606090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8" name="Shape 378"/>
            <p:cNvSpPr/>
            <p:nvPr/>
          </p:nvSpPr>
          <p:spPr>
            <a:xfrm>
              <a:off x="2427287" y="1835150"/>
              <a:ext cx="177800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9" name="Shape 379"/>
            <p:cNvSpPr/>
            <p:nvPr/>
          </p:nvSpPr>
          <p:spPr>
            <a:xfrm>
              <a:off x="2054225" y="1939925"/>
              <a:ext cx="177800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0" name="Shape 380"/>
            <p:cNvSpPr/>
            <p:nvPr/>
          </p:nvSpPr>
          <p:spPr>
            <a:xfrm>
              <a:off x="2085975" y="1765300"/>
              <a:ext cx="177800" cy="69850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1" name="Shape 381"/>
            <p:cNvSpPr/>
            <p:nvPr/>
          </p:nvSpPr>
          <p:spPr>
            <a:xfrm>
              <a:off x="1717675" y="1851025"/>
              <a:ext cx="176212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2" name="Shape 382"/>
            <p:cNvSpPr/>
            <p:nvPr/>
          </p:nvSpPr>
          <p:spPr>
            <a:xfrm>
              <a:off x="1392237" y="1779587"/>
              <a:ext cx="177800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3" name="Shape 383"/>
            <p:cNvSpPr/>
            <p:nvPr/>
          </p:nvSpPr>
          <p:spPr>
            <a:xfrm>
              <a:off x="1389062" y="1930400"/>
              <a:ext cx="176212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" name="Shape 384"/>
            <p:cNvSpPr/>
            <p:nvPr/>
          </p:nvSpPr>
          <p:spPr>
            <a:xfrm>
              <a:off x="1079500" y="1857375"/>
              <a:ext cx="177800" cy="69850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5" name="Shape 385"/>
            <p:cNvSpPr/>
            <p:nvPr/>
          </p:nvSpPr>
          <p:spPr>
            <a:xfrm>
              <a:off x="652462" y="1955800"/>
              <a:ext cx="176212" cy="69850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6" name="Shape 386"/>
            <p:cNvSpPr/>
            <p:nvPr/>
          </p:nvSpPr>
          <p:spPr>
            <a:xfrm>
              <a:off x="688975" y="1746250"/>
              <a:ext cx="177800" cy="69850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Shape 387"/>
            <p:cNvSpPr/>
            <p:nvPr/>
          </p:nvSpPr>
          <p:spPr>
            <a:xfrm>
              <a:off x="188912" y="2082800"/>
              <a:ext cx="176212" cy="69850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8" name="Shape 388"/>
            <p:cNvSpPr/>
            <p:nvPr/>
          </p:nvSpPr>
          <p:spPr>
            <a:xfrm>
              <a:off x="1362075" y="1589087"/>
              <a:ext cx="160337" cy="60325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Shape 389"/>
            <p:cNvSpPr/>
            <p:nvPr/>
          </p:nvSpPr>
          <p:spPr>
            <a:xfrm>
              <a:off x="2128837" y="1608137"/>
              <a:ext cx="160337" cy="61912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0" name="Shape 390"/>
            <p:cNvSpPr/>
            <p:nvPr/>
          </p:nvSpPr>
          <p:spPr>
            <a:xfrm>
              <a:off x="2760662" y="1600200"/>
              <a:ext cx="160337" cy="60325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1" name="Shape 391"/>
            <p:cNvSpPr/>
            <p:nvPr/>
          </p:nvSpPr>
          <p:spPr>
            <a:xfrm>
              <a:off x="3359150" y="1589087"/>
              <a:ext cx="158750" cy="61912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Shape 392"/>
            <p:cNvSpPr/>
            <p:nvPr/>
          </p:nvSpPr>
          <p:spPr>
            <a:xfrm>
              <a:off x="3683000" y="1493837"/>
              <a:ext cx="160337" cy="61912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3" name="Shape 393"/>
            <p:cNvSpPr/>
            <p:nvPr/>
          </p:nvSpPr>
          <p:spPr>
            <a:xfrm>
              <a:off x="4129087" y="1579562"/>
              <a:ext cx="160337" cy="61912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Shape 394"/>
            <p:cNvSpPr/>
            <p:nvPr/>
          </p:nvSpPr>
          <p:spPr>
            <a:xfrm>
              <a:off x="2646362" y="2254250"/>
              <a:ext cx="168275" cy="80962"/>
            </a:xfrm>
            <a:prstGeom prst="ellipse">
              <a:avLst/>
            </a:prstGeom>
            <a:gradFill>
              <a:gsLst>
                <a:gs pos="0">
                  <a:srgbClr val="5E5E8D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Shape 395"/>
            <p:cNvSpPr/>
            <p:nvPr/>
          </p:nvSpPr>
          <p:spPr>
            <a:xfrm>
              <a:off x="4059237" y="2406650"/>
              <a:ext cx="195262" cy="80962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Shape 396"/>
            <p:cNvSpPr/>
            <p:nvPr/>
          </p:nvSpPr>
          <p:spPr>
            <a:xfrm>
              <a:off x="5745162" y="2043112"/>
              <a:ext cx="177800" cy="80962"/>
            </a:xfrm>
            <a:prstGeom prst="ellipse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Shape 397"/>
            <p:cNvSpPr/>
            <p:nvPr/>
          </p:nvSpPr>
          <p:spPr>
            <a:xfrm>
              <a:off x="6018212" y="1924050"/>
              <a:ext cx="176212" cy="80962"/>
            </a:xfrm>
            <a:prstGeom prst="ellipse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8" name="Shape 398"/>
            <p:cNvSpPr/>
            <p:nvPr/>
          </p:nvSpPr>
          <p:spPr>
            <a:xfrm>
              <a:off x="3387725" y="1441450"/>
              <a:ext cx="125412" cy="53975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9" name="Shape 399"/>
            <p:cNvSpPr/>
            <p:nvPr/>
          </p:nvSpPr>
          <p:spPr>
            <a:xfrm>
              <a:off x="2006600" y="1441450"/>
              <a:ext cx="125412" cy="53975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Shape 400"/>
            <p:cNvSpPr/>
            <p:nvPr/>
          </p:nvSpPr>
          <p:spPr>
            <a:xfrm>
              <a:off x="2335212" y="1379537"/>
              <a:ext cx="125412" cy="53975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Shape 401"/>
            <p:cNvSpPr/>
            <p:nvPr/>
          </p:nvSpPr>
          <p:spPr>
            <a:xfrm>
              <a:off x="2619375" y="1308100"/>
              <a:ext cx="131762" cy="53975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Shape 402"/>
            <p:cNvSpPr/>
            <p:nvPr/>
          </p:nvSpPr>
          <p:spPr>
            <a:xfrm>
              <a:off x="3044825" y="1379537"/>
              <a:ext cx="133350" cy="53975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Shape 403"/>
            <p:cNvSpPr/>
            <p:nvPr/>
          </p:nvSpPr>
          <p:spPr>
            <a:xfrm>
              <a:off x="2730500" y="1465262"/>
              <a:ext cx="131762" cy="53975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Shape 404"/>
            <p:cNvSpPr/>
            <p:nvPr/>
          </p:nvSpPr>
          <p:spPr>
            <a:xfrm>
              <a:off x="3036887" y="1519237"/>
              <a:ext cx="150812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Shape 405"/>
            <p:cNvSpPr/>
            <p:nvPr/>
          </p:nvSpPr>
          <p:spPr>
            <a:xfrm>
              <a:off x="2446337" y="1527175"/>
              <a:ext cx="141287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Shape 406"/>
            <p:cNvSpPr/>
            <p:nvPr/>
          </p:nvSpPr>
          <p:spPr>
            <a:xfrm>
              <a:off x="1708150" y="1512887"/>
              <a:ext cx="160337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Shape 407"/>
            <p:cNvSpPr/>
            <p:nvPr/>
          </p:nvSpPr>
          <p:spPr>
            <a:xfrm>
              <a:off x="3148012" y="6392862"/>
              <a:ext cx="309562" cy="166687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Shape 408"/>
            <p:cNvSpPr/>
            <p:nvPr/>
          </p:nvSpPr>
          <p:spPr>
            <a:xfrm>
              <a:off x="3905250" y="5827712"/>
              <a:ext cx="311150" cy="177800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Shape 409"/>
            <p:cNvSpPr/>
            <p:nvPr/>
          </p:nvSpPr>
          <p:spPr>
            <a:xfrm>
              <a:off x="5140325" y="4954587"/>
              <a:ext cx="266700" cy="150812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Shape 410"/>
            <p:cNvSpPr/>
            <p:nvPr/>
          </p:nvSpPr>
          <p:spPr>
            <a:xfrm>
              <a:off x="5635625" y="4572000"/>
              <a:ext cx="249237" cy="141287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Shape 411"/>
            <p:cNvSpPr/>
            <p:nvPr/>
          </p:nvSpPr>
          <p:spPr>
            <a:xfrm>
              <a:off x="4591050" y="5360987"/>
              <a:ext cx="266700" cy="150812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Shape 412"/>
            <p:cNvSpPr/>
            <p:nvPr/>
          </p:nvSpPr>
          <p:spPr>
            <a:xfrm>
              <a:off x="6142037" y="4217987"/>
              <a:ext cx="239712" cy="133350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Shape 413"/>
            <p:cNvSpPr/>
            <p:nvPr/>
          </p:nvSpPr>
          <p:spPr>
            <a:xfrm>
              <a:off x="6492875" y="3929062"/>
              <a:ext cx="247650" cy="141287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Shape 414"/>
            <p:cNvSpPr/>
            <p:nvPr/>
          </p:nvSpPr>
          <p:spPr>
            <a:xfrm>
              <a:off x="6869112" y="3673475"/>
              <a:ext cx="212725" cy="114300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Shape 415"/>
            <p:cNvSpPr/>
            <p:nvPr/>
          </p:nvSpPr>
          <p:spPr>
            <a:xfrm>
              <a:off x="7480300" y="3209925"/>
              <a:ext cx="212725" cy="115887"/>
            </a:xfrm>
            <a:prstGeom prst="ellipse">
              <a:avLst/>
            </a:prstGeom>
            <a:gradFill>
              <a:gsLst>
                <a:gs pos="0">
                  <a:srgbClr val="454567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Shape 416"/>
            <p:cNvSpPr/>
            <p:nvPr/>
          </p:nvSpPr>
          <p:spPr>
            <a:xfrm>
              <a:off x="7196137" y="3432175"/>
              <a:ext cx="220662" cy="96837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Shape 417"/>
            <p:cNvSpPr/>
            <p:nvPr/>
          </p:nvSpPr>
          <p:spPr>
            <a:xfrm>
              <a:off x="7720012" y="3048000"/>
              <a:ext cx="203200" cy="96837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Shape 418"/>
            <p:cNvSpPr/>
            <p:nvPr/>
          </p:nvSpPr>
          <p:spPr>
            <a:xfrm>
              <a:off x="7951787" y="2868612"/>
              <a:ext cx="203200" cy="96837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Shape 419"/>
            <p:cNvSpPr/>
            <p:nvPr/>
          </p:nvSpPr>
          <p:spPr>
            <a:xfrm>
              <a:off x="8193087" y="2701925"/>
              <a:ext cx="195262" cy="79375"/>
            </a:xfrm>
            <a:prstGeom prst="ellipse">
              <a:avLst/>
            </a:prstGeom>
            <a:gradFill>
              <a:gsLst>
                <a:gs pos="0">
                  <a:srgbClr val="53537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Shape 420"/>
            <p:cNvSpPr/>
            <p:nvPr/>
          </p:nvSpPr>
          <p:spPr>
            <a:xfrm>
              <a:off x="8377237" y="2562225"/>
              <a:ext cx="196850" cy="80962"/>
            </a:xfrm>
            <a:prstGeom prst="ellipse">
              <a:avLst/>
            </a:prstGeom>
            <a:gradFill>
              <a:gsLst>
                <a:gs pos="0">
                  <a:srgbClr val="53537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Shape 421"/>
            <p:cNvSpPr/>
            <p:nvPr/>
          </p:nvSpPr>
          <p:spPr>
            <a:xfrm>
              <a:off x="8569325" y="2414587"/>
              <a:ext cx="195262" cy="80962"/>
            </a:xfrm>
            <a:prstGeom prst="ellipse">
              <a:avLst/>
            </a:prstGeom>
            <a:gradFill>
              <a:gsLst>
                <a:gs pos="0">
                  <a:srgbClr val="53537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Shape 422"/>
            <p:cNvSpPr/>
            <p:nvPr/>
          </p:nvSpPr>
          <p:spPr>
            <a:xfrm>
              <a:off x="5167312" y="6462712"/>
              <a:ext cx="311150" cy="168275"/>
            </a:xfrm>
            <a:prstGeom prst="ellipse">
              <a:avLst/>
            </a:prstGeom>
            <a:gradFill>
              <a:gsLst>
                <a:gs pos="0">
                  <a:srgbClr val="4D4D74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Shape 423"/>
            <p:cNvSpPr/>
            <p:nvPr/>
          </p:nvSpPr>
          <p:spPr>
            <a:xfrm>
              <a:off x="5795962" y="5862637"/>
              <a:ext cx="311150" cy="176212"/>
            </a:xfrm>
            <a:prstGeom prst="ellipse">
              <a:avLst/>
            </a:prstGeom>
            <a:gradFill>
              <a:gsLst>
                <a:gs pos="0">
                  <a:srgbClr val="4D4D74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Shape 424"/>
            <p:cNvSpPr/>
            <p:nvPr/>
          </p:nvSpPr>
          <p:spPr>
            <a:xfrm>
              <a:off x="7577137" y="5881687"/>
              <a:ext cx="319087" cy="168275"/>
            </a:xfrm>
            <a:prstGeom prst="ellipse">
              <a:avLst/>
            </a:prstGeom>
            <a:gradFill>
              <a:gsLst>
                <a:gs pos="0">
                  <a:srgbClr val="424263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Shape 425"/>
            <p:cNvSpPr/>
            <p:nvPr/>
          </p:nvSpPr>
          <p:spPr>
            <a:xfrm>
              <a:off x="7129462" y="6427787"/>
              <a:ext cx="311150" cy="166687"/>
            </a:xfrm>
            <a:prstGeom prst="ellipse">
              <a:avLst/>
            </a:prstGeom>
            <a:gradFill>
              <a:gsLst>
                <a:gs pos="0">
                  <a:srgbClr val="424263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Shape 426"/>
            <p:cNvSpPr/>
            <p:nvPr/>
          </p:nvSpPr>
          <p:spPr>
            <a:xfrm>
              <a:off x="6332537" y="5391150"/>
              <a:ext cx="266700" cy="152400"/>
            </a:xfrm>
            <a:prstGeom prst="ellipse">
              <a:avLst/>
            </a:prstGeom>
            <a:gradFill>
              <a:gsLst>
                <a:gs pos="0">
                  <a:srgbClr val="4D4D74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Shape 427"/>
            <p:cNvSpPr/>
            <p:nvPr/>
          </p:nvSpPr>
          <p:spPr>
            <a:xfrm>
              <a:off x="6767512" y="4986337"/>
              <a:ext cx="265112" cy="150812"/>
            </a:xfrm>
            <a:prstGeom prst="ellipse">
              <a:avLst/>
            </a:prstGeom>
            <a:gradFill>
              <a:gsLst>
                <a:gs pos="0">
                  <a:srgbClr val="4D4D74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Shape 428"/>
            <p:cNvSpPr/>
            <p:nvPr/>
          </p:nvSpPr>
          <p:spPr>
            <a:xfrm>
              <a:off x="8007350" y="5426075"/>
              <a:ext cx="265112" cy="150812"/>
            </a:xfrm>
            <a:prstGeom prst="ellipse">
              <a:avLst/>
            </a:prstGeom>
            <a:gradFill>
              <a:gsLst>
                <a:gs pos="0">
                  <a:srgbClr val="424263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9" name="Shape 429"/>
            <p:cNvSpPr/>
            <p:nvPr/>
          </p:nvSpPr>
          <p:spPr>
            <a:xfrm>
              <a:off x="7227887" y="4560887"/>
              <a:ext cx="247650" cy="131762"/>
            </a:xfrm>
            <a:prstGeom prst="ellipse">
              <a:avLst/>
            </a:prstGeom>
            <a:gradFill>
              <a:gsLst>
                <a:gs pos="0">
                  <a:srgbClr val="4D4D74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Shape 430"/>
            <p:cNvSpPr/>
            <p:nvPr/>
          </p:nvSpPr>
          <p:spPr>
            <a:xfrm>
              <a:off x="8402637" y="4946650"/>
              <a:ext cx="266700" cy="150812"/>
            </a:xfrm>
            <a:prstGeom prst="ellipse">
              <a:avLst/>
            </a:prstGeom>
            <a:gradFill>
              <a:gsLst>
                <a:gs pos="0">
                  <a:srgbClr val="4D4D74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Shape 431"/>
            <p:cNvSpPr/>
            <p:nvPr/>
          </p:nvSpPr>
          <p:spPr>
            <a:xfrm>
              <a:off x="8726487" y="4570412"/>
              <a:ext cx="247650" cy="141287"/>
            </a:xfrm>
            <a:prstGeom prst="ellipse">
              <a:avLst/>
            </a:prstGeom>
            <a:gradFill>
              <a:gsLst>
                <a:gs pos="0">
                  <a:srgbClr val="424263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Shape 432"/>
            <p:cNvSpPr/>
            <p:nvPr/>
          </p:nvSpPr>
          <p:spPr>
            <a:xfrm>
              <a:off x="7575550" y="4243387"/>
              <a:ext cx="247650" cy="131762"/>
            </a:xfrm>
            <a:prstGeom prst="ellipse">
              <a:avLst/>
            </a:prstGeom>
            <a:gradFill>
              <a:gsLst>
                <a:gs pos="0">
                  <a:srgbClr val="4D4D74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3" name="Shape 433"/>
            <p:cNvSpPr/>
            <p:nvPr/>
          </p:nvSpPr>
          <p:spPr>
            <a:xfrm>
              <a:off x="7883525" y="3949700"/>
              <a:ext cx="247650" cy="133350"/>
            </a:xfrm>
            <a:prstGeom prst="ellipse">
              <a:avLst/>
            </a:prstGeom>
            <a:gradFill>
              <a:gsLst>
                <a:gs pos="0">
                  <a:srgbClr val="4D4D74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4" name="Shape 434"/>
            <p:cNvSpPr/>
            <p:nvPr/>
          </p:nvSpPr>
          <p:spPr>
            <a:xfrm>
              <a:off x="8642350" y="3257550"/>
              <a:ext cx="212725" cy="115887"/>
            </a:xfrm>
            <a:prstGeom prst="ellipse">
              <a:avLst/>
            </a:prstGeom>
            <a:gradFill>
              <a:gsLst>
                <a:gs pos="0">
                  <a:srgbClr val="4D4D74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5" name="Shape 435"/>
            <p:cNvSpPr/>
            <p:nvPr/>
          </p:nvSpPr>
          <p:spPr>
            <a:xfrm>
              <a:off x="8193087" y="3673475"/>
              <a:ext cx="222250" cy="115887"/>
            </a:xfrm>
            <a:prstGeom prst="ellipse">
              <a:avLst/>
            </a:prstGeom>
            <a:gradFill>
              <a:gsLst>
                <a:gs pos="0">
                  <a:srgbClr val="4D4D74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6" name="Shape 436"/>
            <p:cNvSpPr/>
            <p:nvPr/>
          </p:nvSpPr>
          <p:spPr>
            <a:xfrm>
              <a:off x="8442325" y="3454400"/>
              <a:ext cx="212725" cy="96837"/>
            </a:xfrm>
            <a:prstGeom prst="ellipse">
              <a:avLst/>
            </a:prstGeom>
            <a:gradFill>
              <a:gsLst>
                <a:gs pos="0">
                  <a:srgbClr val="4D4D74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7" name="Shape 437"/>
            <p:cNvSpPr/>
            <p:nvPr/>
          </p:nvSpPr>
          <p:spPr>
            <a:xfrm>
              <a:off x="8859837" y="3068637"/>
              <a:ext cx="203200" cy="96837"/>
            </a:xfrm>
            <a:prstGeom prst="ellipse">
              <a:avLst/>
            </a:prstGeom>
            <a:gradFill>
              <a:gsLst>
                <a:gs pos="0">
                  <a:srgbClr val="4F4F77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Shape 438"/>
            <p:cNvSpPr/>
            <p:nvPr/>
          </p:nvSpPr>
          <p:spPr>
            <a:xfrm>
              <a:off x="9031287" y="2874962"/>
              <a:ext cx="203200" cy="96837"/>
            </a:xfrm>
            <a:prstGeom prst="ellipse">
              <a:avLst/>
            </a:prstGeom>
            <a:gradFill>
              <a:gsLst>
                <a:gs pos="0">
                  <a:srgbClr val="4F4F77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Shape 439"/>
            <p:cNvSpPr/>
            <p:nvPr/>
          </p:nvSpPr>
          <p:spPr>
            <a:xfrm>
              <a:off x="8990012" y="4254500"/>
              <a:ext cx="247650" cy="131762"/>
            </a:xfrm>
            <a:prstGeom prst="ellipse">
              <a:avLst/>
            </a:prstGeom>
            <a:gradFill>
              <a:gsLst>
                <a:gs pos="0">
                  <a:srgbClr val="4D4D74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Shape 440"/>
            <p:cNvSpPr/>
            <p:nvPr/>
          </p:nvSpPr>
          <p:spPr>
            <a:xfrm>
              <a:off x="-103187" y="4548187"/>
              <a:ext cx="238125" cy="141287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1" name="Shape 441"/>
            <p:cNvSpPr/>
            <p:nvPr/>
          </p:nvSpPr>
          <p:spPr>
            <a:xfrm>
              <a:off x="3175" y="3932237"/>
              <a:ext cx="247650" cy="141287"/>
            </a:xfrm>
            <a:prstGeom prst="ellipse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2" name="Shape 442"/>
            <p:cNvSpPr/>
            <p:nvPr/>
          </p:nvSpPr>
          <p:spPr>
            <a:xfrm>
              <a:off x="-14287" y="2279650"/>
              <a:ext cx="168275" cy="69850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3" name="Shape 443"/>
            <p:cNvSpPr/>
            <p:nvPr/>
          </p:nvSpPr>
          <p:spPr>
            <a:xfrm>
              <a:off x="8928100" y="6365875"/>
              <a:ext cx="319087" cy="168275"/>
            </a:xfrm>
            <a:prstGeom prst="ellipse">
              <a:avLst/>
            </a:prstGeom>
            <a:gradFill>
              <a:gsLst>
                <a:gs pos="0">
                  <a:srgbClr val="424263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4" name="Shape 444"/>
          <p:cNvSpPr txBox="1"/>
          <p:nvPr>
            <p:ph type="ctrTitle"/>
          </p:nvPr>
        </p:nvSpPr>
        <p:spPr>
          <a:xfrm>
            <a:off x="685800" y="1844675"/>
            <a:ext cx="7772400" cy="1736725"/>
          </a:xfrm>
          <a:prstGeom prst="rect">
            <a:avLst/>
          </a:prstGeom>
          <a:noFill/>
          <a:ln>
            <a:noFill/>
          </a:ln>
        </p:spPr>
        <p:txBody>
          <a:bodyPr anchorCtr="1" anchor="b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5" name="Shape 44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6" name="Shape 446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7" name="Shape 44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8" name="Shape 448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-7620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text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1" name="Shape 451"/>
          <p:cNvSpPr txBox="1"/>
          <p:nvPr>
            <p:ph idx="1" type="body"/>
          </p:nvPr>
        </p:nvSpPr>
        <p:spPr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2" name="Shape 452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3" name="Shape 453"/>
          <p:cNvSpPr txBox="1"/>
          <p:nvPr>
            <p:ph idx="11" type="ftr"/>
          </p:nvPr>
        </p:nvSpPr>
        <p:spPr>
          <a:xfrm>
            <a:off x="3124200" y="6243637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4" name="Shape 454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, text on left, text on right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Shape 456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7" name="Shape 457"/>
          <p:cNvSpPr txBox="1"/>
          <p:nvPr>
            <p:ph idx="11" type="ftr"/>
          </p:nvPr>
        </p:nvSpPr>
        <p:spPr>
          <a:xfrm>
            <a:off x="3124200" y="6243637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8" name="Shape 458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Only">
  <p:cSld name="Object  only"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1" name="Shape 461"/>
          <p:cNvSpPr txBox="1"/>
          <p:nvPr>
            <p:ph idx="11" type="ftr"/>
          </p:nvPr>
        </p:nvSpPr>
        <p:spPr>
          <a:xfrm>
            <a:off x="3124200" y="6243637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2" name="Shape 462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47476B"/>
            </a:gs>
            <a:gs pos="100000">
              <a:schemeClr val="lt1"/>
            </a:gs>
          </a:gsLst>
          <a:lin ang="135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hape 6"/>
          <p:cNvGrpSpPr/>
          <p:nvPr/>
        </p:nvGrpSpPr>
        <p:grpSpPr>
          <a:xfrm>
            <a:off x="-103187" y="1304520"/>
            <a:ext cx="9350374" cy="5639081"/>
            <a:chOff x="-103187" y="1304520"/>
            <a:chExt cx="9350374" cy="5639081"/>
          </a:xfrm>
        </p:grpSpPr>
        <p:sp>
          <p:nvSpPr>
            <p:cNvPr id="7" name="Shape 7"/>
            <p:cNvSpPr txBox="1"/>
            <p:nvPr/>
          </p:nvSpPr>
          <p:spPr>
            <a:xfrm flipH="1" rot="10020000">
              <a:off x="-22225" y="1639887"/>
              <a:ext cx="2768600" cy="9525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rgbClr val="61619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Shape 8"/>
            <p:cNvSpPr txBox="1"/>
            <p:nvPr/>
          </p:nvSpPr>
          <p:spPr>
            <a:xfrm flipH="1" rot="10020000">
              <a:off x="-38100" y="1789112"/>
              <a:ext cx="3227387" cy="9525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rgbClr val="61619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Shape 9"/>
            <p:cNvSpPr txBox="1"/>
            <p:nvPr/>
          </p:nvSpPr>
          <p:spPr>
            <a:xfrm flipH="1" rot="9960000">
              <a:off x="-42862" y="1901825"/>
              <a:ext cx="3565525" cy="9525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rgbClr val="61619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Shape 10"/>
            <p:cNvSpPr txBox="1"/>
            <p:nvPr/>
          </p:nvSpPr>
          <p:spPr>
            <a:xfrm flipH="1" rot="9900000">
              <a:off x="-68262" y="2036762"/>
              <a:ext cx="3930650" cy="9525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rgbClr val="61619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Shape 11"/>
            <p:cNvSpPr txBox="1"/>
            <p:nvPr/>
          </p:nvSpPr>
          <p:spPr>
            <a:xfrm flipH="1" rot="9840000">
              <a:off x="-80962" y="2217737"/>
              <a:ext cx="4397375" cy="9525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rgbClr val="61619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Shape 12"/>
            <p:cNvSpPr txBox="1"/>
            <p:nvPr/>
          </p:nvSpPr>
          <p:spPr>
            <a:xfrm flipH="1" rot="9780000">
              <a:off x="-103187" y="2417762"/>
              <a:ext cx="4854575" cy="9525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rgbClr val="61619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Shape 13"/>
            <p:cNvSpPr txBox="1"/>
            <p:nvPr/>
          </p:nvSpPr>
          <p:spPr>
            <a:xfrm flipH="1" rot="9720000">
              <a:off x="-147637" y="2689225"/>
              <a:ext cx="5402262" cy="9525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rgbClr val="61619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Shape 14"/>
            <p:cNvSpPr txBox="1"/>
            <p:nvPr/>
          </p:nvSpPr>
          <p:spPr>
            <a:xfrm flipH="1" rot="9600000">
              <a:off x="-157162" y="2957512"/>
              <a:ext cx="5951537" cy="9525"/>
            </a:xfrm>
            <a:prstGeom prst="rect">
              <a:avLst/>
            </a:prstGeom>
            <a:gradFill>
              <a:gsLst>
                <a:gs pos="0">
                  <a:srgbClr val="5E5E8D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Shape 15"/>
            <p:cNvSpPr txBox="1"/>
            <p:nvPr/>
          </p:nvSpPr>
          <p:spPr>
            <a:xfrm flipH="1" rot="9420000">
              <a:off x="-261937" y="3259137"/>
              <a:ext cx="6681787" cy="9525"/>
            </a:xfrm>
            <a:prstGeom prst="rect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Shape 16"/>
            <p:cNvSpPr txBox="1"/>
            <p:nvPr/>
          </p:nvSpPr>
          <p:spPr>
            <a:xfrm flipH="1" rot="9360000">
              <a:off x="-339725" y="3633787"/>
              <a:ext cx="7321550" cy="9525"/>
            </a:xfrm>
            <a:prstGeom prst="rect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Shape 17"/>
            <p:cNvSpPr txBox="1"/>
            <p:nvPr/>
          </p:nvSpPr>
          <p:spPr>
            <a:xfrm flipH="1" rot="9180000">
              <a:off x="-496887" y="4154487"/>
              <a:ext cx="8255000" cy="9525"/>
            </a:xfrm>
            <a:prstGeom prst="rect">
              <a:avLst/>
            </a:prstGeom>
            <a:gradFill>
              <a:gsLst>
                <a:gs pos="0">
                  <a:srgbClr val="51517A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Shape 18"/>
            <p:cNvSpPr txBox="1"/>
            <p:nvPr/>
          </p:nvSpPr>
          <p:spPr>
            <a:xfrm flipH="1" rot="8940000">
              <a:off x="14287" y="4573587"/>
              <a:ext cx="8574087" cy="9525"/>
            </a:xfrm>
            <a:prstGeom prst="rect">
              <a:avLst/>
            </a:prstGeom>
            <a:gradFill>
              <a:gsLst>
                <a:gs pos="0">
                  <a:srgbClr val="47476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Shape 19"/>
            <p:cNvSpPr txBox="1"/>
            <p:nvPr/>
          </p:nvSpPr>
          <p:spPr>
            <a:xfrm flipH="1" rot="8640000">
              <a:off x="2093912" y="4648200"/>
              <a:ext cx="7321550" cy="9525"/>
            </a:xfrm>
            <a:prstGeom prst="rect">
              <a:avLst/>
            </a:prstGeom>
            <a:gradFill>
              <a:gsLst>
                <a:gs pos="0">
                  <a:srgbClr val="3B3B58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Shape 20"/>
            <p:cNvSpPr txBox="1"/>
            <p:nvPr/>
          </p:nvSpPr>
          <p:spPr>
            <a:xfrm flipH="1" rot="8220000">
              <a:off x="4256087" y="4875212"/>
              <a:ext cx="5676900" cy="9525"/>
            </a:xfrm>
            <a:prstGeom prst="rect">
              <a:avLst/>
            </a:prstGeom>
            <a:gradFill>
              <a:gsLst>
                <a:gs pos="0">
                  <a:srgbClr val="15151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Shape 21"/>
            <p:cNvSpPr txBox="1"/>
            <p:nvPr/>
          </p:nvSpPr>
          <p:spPr>
            <a:xfrm flipH="1" rot="7860000">
              <a:off x="6433343" y="5561806"/>
              <a:ext cx="3300412" cy="9525"/>
            </a:xfrm>
            <a:prstGeom prst="rect">
              <a:avLst/>
            </a:prstGeom>
            <a:gradFill>
              <a:gsLst>
                <a:gs pos="0">
                  <a:srgbClr val="000000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Shape 22"/>
            <p:cNvSpPr txBox="1"/>
            <p:nvPr/>
          </p:nvSpPr>
          <p:spPr>
            <a:xfrm rot="7560000">
              <a:off x="8522493" y="6614318"/>
              <a:ext cx="795337" cy="9525"/>
            </a:xfrm>
            <a:prstGeom prst="rect">
              <a:avLst/>
            </a:prstGeom>
            <a:gradFill>
              <a:gsLst>
                <a:gs pos="0">
                  <a:srgbClr val="000000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Shape 23"/>
            <p:cNvSpPr txBox="1"/>
            <p:nvPr/>
          </p:nvSpPr>
          <p:spPr>
            <a:xfrm rot="1020000">
              <a:off x="-231775" y="3746500"/>
              <a:ext cx="9598025" cy="9525"/>
            </a:xfrm>
            <a:prstGeom prst="rect">
              <a:avLst/>
            </a:prstGeom>
            <a:gradFill>
              <a:gsLst>
                <a:gs pos="0">
                  <a:srgbClr val="4D4D74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Shape 24"/>
            <p:cNvSpPr txBox="1"/>
            <p:nvPr/>
          </p:nvSpPr>
          <p:spPr>
            <a:xfrm rot="1560000">
              <a:off x="-314325" y="5391150"/>
              <a:ext cx="6575425" cy="9525"/>
            </a:xfrm>
            <a:prstGeom prst="rect">
              <a:avLst/>
            </a:prstGeom>
            <a:gradFill>
              <a:gsLst>
                <a:gs pos="0">
                  <a:srgbClr val="52527C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Shape 25"/>
            <p:cNvSpPr txBox="1"/>
            <p:nvPr/>
          </p:nvSpPr>
          <p:spPr>
            <a:xfrm rot="1680000">
              <a:off x="-261937" y="5753100"/>
              <a:ext cx="4451350" cy="9525"/>
            </a:xfrm>
            <a:prstGeom prst="rect">
              <a:avLst/>
            </a:prstGeom>
            <a:gradFill>
              <a:gsLst>
                <a:gs pos="0">
                  <a:srgbClr val="52527C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Shape 26"/>
            <p:cNvSpPr txBox="1"/>
            <p:nvPr/>
          </p:nvSpPr>
          <p:spPr>
            <a:xfrm rot="1920000">
              <a:off x="-174625" y="6226175"/>
              <a:ext cx="2222500" cy="9525"/>
            </a:xfrm>
            <a:prstGeom prst="rect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Shape 27"/>
            <p:cNvSpPr txBox="1"/>
            <p:nvPr/>
          </p:nvSpPr>
          <p:spPr>
            <a:xfrm rot="1380000">
              <a:off x="-342900" y="5113337"/>
              <a:ext cx="8694737" cy="9525"/>
            </a:xfrm>
            <a:prstGeom prst="rect">
              <a:avLst/>
            </a:prstGeom>
            <a:gradFill>
              <a:gsLst>
                <a:gs pos="0">
                  <a:srgbClr val="49496E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Shape 28"/>
            <p:cNvSpPr txBox="1"/>
            <p:nvPr/>
          </p:nvSpPr>
          <p:spPr>
            <a:xfrm rot="960000">
              <a:off x="-182562" y="3379787"/>
              <a:ext cx="9550400" cy="9525"/>
            </a:xfrm>
            <a:prstGeom prst="rect">
              <a:avLst/>
            </a:prstGeom>
            <a:gradFill>
              <a:gsLst>
                <a:gs pos="0">
                  <a:srgbClr val="4F4F77"/>
                </a:gs>
                <a:gs pos="100000">
                  <a:schemeClr val="lt1"/>
                </a:gs>
              </a:gsLst>
              <a:lin ang="108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Shape 29"/>
            <p:cNvSpPr txBox="1"/>
            <p:nvPr/>
          </p:nvSpPr>
          <p:spPr>
            <a:xfrm flipH="1" rot="-9840000">
              <a:off x="127000" y="3089275"/>
              <a:ext cx="9137650" cy="9525"/>
            </a:xfrm>
            <a:prstGeom prst="rect">
              <a:avLst/>
            </a:prstGeom>
            <a:gradFill>
              <a:gsLst>
                <a:gs pos="0">
                  <a:srgbClr val="51517A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Shape 30"/>
            <p:cNvSpPr txBox="1"/>
            <p:nvPr/>
          </p:nvSpPr>
          <p:spPr>
            <a:xfrm rot="840000">
              <a:off x="593725" y="2860675"/>
              <a:ext cx="8691562" cy="9525"/>
            </a:xfrm>
            <a:prstGeom prst="rect">
              <a:avLst/>
            </a:prstGeom>
            <a:gradFill>
              <a:gsLst>
                <a:gs pos="0">
                  <a:srgbClr val="51517A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Shape 31"/>
            <p:cNvSpPr txBox="1"/>
            <p:nvPr/>
          </p:nvSpPr>
          <p:spPr>
            <a:xfrm rot="720000">
              <a:off x="1346200" y="2511425"/>
              <a:ext cx="7899400" cy="9525"/>
            </a:xfrm>
            <a:prstGeom prst="rect">
              <a:avLst/>
            </a:prstGeom>
            <a:gradFill>
              <a:gsLst>
                <a:gs pos="0">
                  <a:srgbClr val="51517A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Shape 32"/>
            <p:cNvSpPr txBox="1"/>
            <p:nvPr/>
          </p:nvSpPr>
          <p:spPr>
            <a:xfrm rot="720000">
              <a:off x="1671637" y="2343150"/>
              <a:ext cx="7554912" cy="9525"/>
            </a:xfrm>
            <a:prstGeom prst="rect">
              <a:avLst/>
            </a:prstGeom>
            <a:gradFill>
              <a:gsLst>
                <a:gs pos="0">
                  <a:srgbClr val="51517A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Shape 33"/>
            <p:cNvSpPr txBox="1"/>
            <p:nvPr/>
          </p:nvSpPr>
          <p:spPr>
            <a:xfrm rot="660000">
              <a:off x="1974850" y="2185987"/>
              <a:ext cx="7234237" cy="9525"/>
            </a:xfrm>
            <a:prstGeom prst="rect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Shape 34"/>
            <p:cNvSpPr txBox="1"/>
            <p:nvPr/>
          </p:nvSpPr>
          <p:spPr>
            <a:xfrm flipH="1" rot="-10140000">
              <a:off x="2360612" y="2071687"/>
              <a:ext cx="6848475" cy="9525"/>
            </a:xfrm>
            <a:prstGeom prst="rect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Shape 35"/>
            <p:cNvSpPr txBox="1"/>
            <p:nvPr/>
          </p:nvSpPr>
          <p:spPr>
            <a:xfrm flipH="1" rot="-10140000">
              <a:off x="2619375" y="1933575"/>
              <a:ext cx="6594475" cy="9525"/>
            </a:xfrm>
            <a:prstGeom prst="rect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Shape 36"/>
            <p:cNvSpPr txBox="1"/>
            <p:nvPr/>
          </p:nvSpPr>
          <p:spPr>
            <a:xfrm flipH="1" rot="-9960000">
              <a:off x="969962" y="2673350"/>
              <a:ext cx="8261350" cy="9525"/>
            </a:xfrm>
            <a:prstGeom prst="rect">
              <a:avLst/>
            </a:prstGeom>
            <a:gradFill>
              <a:gsLst>
                <a:gs pos="0">
                  <a:srgbClr val="51517A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Shape 37"/>
            <p:cNvSpPr txBox="1"/>
            <p:nvPr/>
          </p:nvSpPr>
          <p:spPr>
            <a:xfrm flipH="1" rot="-9480000">
              <a:off x="-323850" y="4724400"/>
              <a:ext cx="9763125" cy="9525"/>
            </a:xfrm>
            <a:prstGeom prst="rect">
              <a:avLst/>
            </a:prstGeom>
            <a:gradFill>
              <a:gsLst>
                <a:gs pos="0">
                  <a:srgbClr val="4D4D74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Shape 38"/>
            <p:cNvSpPr txBox="1"/>
            <p:nvPr/>
          </p:nvSpPr>
          <p:spPr>
            <a:xfrm flipH="1" rot="-9600000">
              <a:off x="-276225" y="4227512"/>
              <a:ext cx="9690100" cy="9525"/>
            </a:xfrm>
            <a:prstGeom prst="rect">
              <a:avLst/>
            </a:prstGeom>
            <a:gradFill>
              <a:gsLst>
                <a:gs pos="0">
                  <a:srgbClr val="4B4B7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Shape 39"/>
            <p:cNvSpPr/>
            <p:nvPr/>
          </p:nvSpPr>
          <p:spPr>
            <a:xfrm>
              <a:off x="1174750" y="5332412"/>
              <a:ext cx="266700" cy="152400"/>
            </a:xfrm>
            <a:prstGeom prst="ellipse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Shape 40"/>
            <p:cNvSpPr/>
            <p:nvPr/>
          </p:nvSpPr>
          <p:spPr>
            <a:xfrm>
              <a:off x="374650" y="4879975"/>
              <a:ext cx="266700" cy="150812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Shape 41"/>
            <p:cNvSpPr/>
            <p:nvPr/>
          </p:nvSpPr>
          <p:spPr>
            <a:xfrm>
              <a:off x="252412" y="5797550"/>
              <a:ext cx="311150" cy="168275"/>
            </a:xfrm>
            <a:prstGeom prst="ellipse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Shape 42"/>
            <p:cNvSpPr/>
            <p:nvPr/>
          </p:nvSpPr>
          <p:spPr>
            <a:xfrm>
              <a:off x="3297237" y="4224337"/>
              <a:ext cx="247650" cy="133350"/>
            </a:xfrm>
            <a:prstGeom prst="ellipse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Shape 43"/>
            <p:cNvSpPr/>
            <p:nvPr/>
          </p:nvSpPr>
          <p:spPr>
            <a:xfrm>
              <a:off x="1941512" y="4883150"/>
              <a:ext cx="266700" cy="150812"/>
            </a:xfrm>
            <a:prstGeom prst="ellipse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Shape 44"/>
            <p:cNvSpPr/>
            <p:nvPr/>
          </p:nvSpPr>
          <p:spPr>
            <a:xfrm>
              <a:off x="2676525" y="4535487"/>
              <a:ext cx="247650" cy="142875"/>
            </a:xfrm>
            <a:prstGeom prst="ellipse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Shape 45"/>
            <p:cNvSpPr/>
            <p:nvPr/>
          </p:nvSpPr>
          <p:spPr>
            <a:xfrm>
              <a:off x="1190625" y="4506912"/>
              <a:ext cx="239712" cy="141287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Shape 46"/>
            <p:cNvSpPr/>
            <p:nvPr/>
          </p:nvSpPr>
          <p:spPr>
            <a:xfrm>
              <a:off x="582612" y="4216400"/>
              <a:ext cx="238125" cy="133350"/>
            </a:xfrm>
            <a:prstGeom prst="ellipse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Shape 47"/>
            <p:cNvSpPr/>
            <p:nvPr/>
          </p:nvSpPr>
          <p:spPr>
            <a:xfrm>
              <a:off x="1860550" y="4194175"/>
              <a:ext cx="247650" cy="131762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Shape 48"/>
            <p:cNvSpPr/>
            <p:nvPr/>
          </p:nvSpPr>
          <p:spPr>
            <a:xfrm>
              <a:off x="3811587" y="3944937"/>
              <a:ext cx="247650" cy="131762"/>
            </a:xfrm>
            <a:prstGeom prst="ellipse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Shape 49"/>
            <p:cNvSpPr/>
            <p:nvPr/>
          </p:nvSpPr>
          <p:spPr>
            <a:xfrm>
              <a:off x="3032125" y="3673475"/>
              <a:ext cx="212725" cy="115887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Shape 50"/>
            <p:cNvSpPr/>
            <p:nvPr/>
          </p:nvSpPr>
          <p:spPr>
            <a:xfrm>
              <a:off x="3578225" y="3419475"/>
              <a:ext cx="212725" cy="96837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Shape 51"/>
            <p:cNvSpPr/>
            <p:nvPr/>
          </p:nvSpPr>
          <p:spPr>
            <a:xfrm>
              <a:off x="4352925" y="3659187"/>
              <a:ext cx="222250" cy="114300"/>
            </a:xfrm>
            <a:prstGeom prst="ellipse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Shape 52"/>
            <p:cNvSpPr/>
            <p:nvPr/>
          </p:nvSpPr>
          <p:spPr>
            <a:xfrm>
              <a:off x="4464050" y="3013075"/>
              <a:ext cx="204787" cy="96837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Shape 53"/>
            <p:cNvSpPr/>
            <p:nvPr/>
          </p:nvSpPr>
          <p:spPr>
            <a:xfrm>
              <a:off x="5907087" y="2844800"/>
              <a:ext cx="203200" cy="96837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Shape 54"/>
            <p:cNvSpPr/>
            <p:nvPr/>
          </p:nvSpPr>
          <p:spPr>
            <a:xfrm>
              <a:off x="5600700" y="3009900"/>
              <a:ext cx="203200" cy="96837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Shape 55"/>
            <p:cNvSpPr/>
            <p:nvPr/>
          </p:nvSpPr>
          <p:spPr>
            <a:xfrm>
              <a:off x="4864100" y="2822575"/>
              <a:ext cx="203200" cy="98425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Shape 56"/>
            <p:cNvSpPr/>
            <p:nvPr/>
          </p:nvSpPr>
          <p:spPr>
            <a:xfrm>
              <a:off x="5202237" y="3213100"/>
              <a:ext cx="212725" cy="115887"/>
            </a:xfrm>
            <a:prstGeom prst="ellipse">
              <a:avLst/>
            </a:prstGeom>
            <a:gradFill>
              <a:gsLst>
                <a:gs pos="0">
                  <a:srgbClr val="51517A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Shape 57"/>
            <p:cNvSpPr/>
            <p:nvPr/>
          </p:nvSpPr>
          <p:spPr>
            <a:xfrm>
              <a:off x="4805362" y="3429000"/>
              <a:ext cx="211137" cy="96837"/>
            </a:xfrm>
            <a:prstGeom prst="ellipse">
              <a:avLst/>
            </a:prstGeom>
            <a:gradFill>
              <a:gsLst>
                <a:gs pos="0">
                  <a:srgbClr val="51517A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Shape 58"/>
            <p:cNvSpPr/>
            <p:nvPr/>
          </p:nvSpPr>
          <p:spPr>
            <a:xfrm>
              <a:off x="2490787" y="3894137"/>
              <a:ext cx="238125" cy="142875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Shape 59"/>
            <p:cNvSpPr/>
            <p:nvPr/>
          </p:nvSpPr>
          <p:spPr>
            <a:xfrm>
              <a:off x="2957512" y="3219450"/>
              <a:ext cx="220662" cy="96837"/>
            </a:xfrm>
            <a:prstGeom prst="ellipse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Shape 60"/>
            <p:cNvSpPr/>
            <p:nvPr/>
          </p:nvSpPr>
          <p:spPr>
            <a:xfrm>
              <a:off x="2401887" y="3452812"/>
              <a:ext cx="220662" cy="96837"/>
            </a:xfrm>
            <a:prstGeom prst="ellipse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Shape 61"/>
            <p:cNvSpPr/>
            <p:nvPr/>
          </p:nvSpPr>
          <p:spPr>
            <a:xfrm>
              <a:off x="1890712" y="3668712"/>
              <a:ext cx="212725" cy="114300"/>
            </a:xfrm>
            <a:prstGeom prst="ellipse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Shape 62"/>
            <p:cNvSpPr/>
            <p:nvPr/>
          </p:nvSpPr>
          <p:spPr>
            <a:xfrm>
              <a:off x="1831975" y="3249612"/>
              <a:ext cx="212725" cy="96837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Shape 63"/>
            <p:cNvSpPr/>
            <p:nvPr/>
          </p:nvSpPr>
          <p:spPr>
            <a:xfrm>
              <a:off x="1812925" y="2862262"/>
              <a:ext cx="203200" cy="96837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Shape 64"/>
            <p:cNvSpPr/>
            <p:nvPr/>
          </p:nvSpPr>
          <p:spPr>
            <a:xfrm>
              <a:off x="2381250" y="3035300"/>
              <a:ext cx="203200" cy="96837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Shape 65"/>
            <p:cNvSpPr/>
            <p:nvPr/>
          </p:nvSpPr>
          <p:spPr>
            <a:xfrm>
              <a:off x="2863850" y="2859087"/>
              <a:ext cx="203200" cy="96837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Shape 66"/>
            <p:cNvSpPr/>
            <p:nvPr/>
          </p:nvSpPr>
          <p:spPr>
            <a:xfrm>
              <a:off x="3427412" y="3024187"/>
              <a:ext cx="203200" cy="96837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Shape 67"/>
            <p:cNvSpPr/>
            <p:nvPr/>
          </p:nvSpPr>
          <p:spPr>
            <a:xfrm>
              <a:off x="3860800" y="2836862"/>
              <a:ext cx="203200" cy="96837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Shape 68"/>
            <p:cNvSpPr/>
            <p:nvPr/>
          </p:nvSpPr>
          <p:spPr>
            <a:xfrm>
              <a:off x="746125" y="3225800"/>
              <a:ext cx="212725" cy="115887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Shape 69"/>
            <p:cNvSpPr/>
            <p:nvPr/>
          </p:nvSpPr>
          <p:spPr>
            <a:xfrm>
              <a:off x="107950" y="3438525"/>
              <a:ext cx="212725" cy="115887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Shape 70"/>
            <p:cNvSpPr/>
            <p:nvPr/>
          </p:nvSpPr>
          <p:spPr>
            <a:xfrm>
              <a:off x="1266825" y="3041650"/>
              <a:ext cx="203200" cy="96837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Shape 71"/>
            <p:cNvSpPr/>
            <p:nvPr/>
          </p:nvSpPr>
          <p:spPr>
            <a:xfrm>
              <a:off x="722312" y="2852737"/>
              <a:ext cx="203200" cy="96837"/>
            </a:xfrm>
            <a:prstGeom prst="ellipse">
              <a:avLst/>
            </a:prstGeom>
            <a:gradFill>
              <a:gsLst>
                <a:gs pos="0">
                  <a:srgbClr val="5E5E8D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Shape 72"/>
            <p:cNvSpPr/>
            <p:nvPr/>
          </p:nvSpPr>
          <p:spPr>
            <a:xfrm>
              <a:off x="179387" y="3017837"/>
              <a:ext cx="203200" cy="96837"/>
            </a:xfrm>
            <a:prstGeom prst="ellipse">
              <a:avLst/>
            </a:prstGeom>
            <a:gradFill>
              <a:gsLst>
                <a:gs pos="0">
                  <a:srgbClr val="5E5E8D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Shape 73"/>
            <p:cNvSpPr/>
            <p:nvPr/>
          </p:nvSpPr>
          <p:spPr>
            <a:xfrm>
              <a:off x="685800" y="3687762"/>
              <a:ext cx="220662" cy="96837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Shape 74"/>
            <p:cNvSpPr/>
            <p:nvPr/>
          </p:nvSpPr>
          <p:spPr>
            <a:xfrm>
              <a:off x="1292225" y="3457575"/>
              <a:ext cx="212725" cy="96837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Shape 75"/>
            <p:cNvSpPr/>
            <p:nvPr/>
          </p:nvSpPr>
          <p:spPr>
            <a:xfrm>
              <a:off x="1252537" y="3924300"/>
              <a:ext cx="247650" cy="141287"/>
            </a:xfrm>
            <a:prstGeom prst="ellipse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Shape 76"/>
            <p:cNvSpPr/>
            <p:nvPr/>
          </p:nvSpPr>
          <p:spPr>
            <a:xfrm>
              <a:off x="4038600" y="3198812"/>
              <a:ext cx="222250" cy="114300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Shape 77"/>
            <p:cNvSpPr/>
            <p:nvPr/>
          </p:nvSpPr>
          <p:spPr>
            <a:xfrm>
              <a:off x="2312987" y="2698750"/>
              <a:ext cx="195262" cy="80962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Shape 78"/>
            <p:cNvSpPr/>
            <p:nvPr/>
          </p:nvSpPr>
          <p:spPr>
            <a:xfrm>
              <a:off x="2773362" y="2538412"/>
              <a:ext cx="195262" cy="79375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Shape 79"/>
            <p:cNvSpPr/>
            <p:nvPr/>
          </p:nvSpPr>
          <p:spPr>
            <a:xfrm>
              <a:off x="2198687" y="2390775"/>
              <a:ext cx="195262" cy="79375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Shape 80"/>
            <p:cNvSpPr/>
            <p:nvPr/>
          </p:nvSpPr>
          <p:spPr>
            <a:xfrm>
              <a:off x="1735137" y="2532062"/>
              <a:ext cx="195262" cy="80962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Shape 81"/>
            <p:cNvSpPr/>
            <p:nvPr/>
          </p:nvSpPr>
          <p:spPr>
            <a:xfrm>
              <a:off x="1257300" y="2682875"/>
              <a:ext cx="196850" cy="80962"/>
            </a:xfrm>
            <a:prstGeom prst="ellipse">
              <a:avLst/>
            </a:prstGeom>
            <a:gradFill>
              <a:gsLst>
                <a:gs pos="0">
                  <a:srgbClr val="5E5E8D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Shape 82"/>
            <p:cNvSpPr/>
            <p:nvPr/>
          </p:nvSpPr>
          <p:spPr>
            <a:xfrm>
              <a:off x="3192462" y="2400300"/>
              <a:ext cx="195262" cy="79375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Shape 83"/>
            <p:cNvSpPr/>
            <p:nvPr/>
          </p:nvSpPr>
          <p:spPr>
            <a:xfrm>
              <a:off x="3313112" y="2692400"/>
              <a:ext cx="195262" cy="79375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Shape 84"/>
            <p:cNvSpPr/>
            <p:nvPr/>
          </p:nvSpPr>
          <p:spPr>
            <a:xfrm>
              <a:off x="3722687" y="2541587"/>
              <a:ext cx="195262" cy="79375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Shape 85"/>
            <p:cNvSpPr/>
            <p:nvPr/>
          </p:nvSpPr>
          <p:spPr>
            <a:xfrm>
              <a:off x="4260850" y="2676525"/>
              <a:ext cx="195262" cy="80962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Shape 86"/>
            <p:cNvSpPr/>
            <p:nvPr/>
          </p:nvSpPr>
          <p:spPr>
            <a:xfrm>
              <a:off x="1279525" y="2400300"/>
              <a:ext cx="195262" cy="79375"/>
            </a:xfrm>
            <a:prstGeom prst="ellipse">
              <a:avLst/>
            </a:prstGeom>
            <a:gradFill>
              <a:gsLst>
                <a:gs pos="0">
                  <a:srgbClr val="606090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Shape 87"/>
            <p:cNvSpPr/>
            <p:nvPr/>
          </p:nvSpPr>
          <p:spPr>
            <a:xfrm>
              <a:off x="785812" y="2535237"/>
              <a:ext cx="195262" cy="79375"/>
            </a:xfrm>
            <a:prstGeom prst="ellipse">
              <a:avLst/>
            </a:prstGeom>
            <a:gradFill>
              <a:gsLst>
                <a:gs pos="0">
                  <a:srgbClr val="606090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Shape 88"/>
            <p:cNvSpPr/>
            <p:nvPr/>
          </p:nvSpPr>
          <p:spPr>
            <a:xfrm>
              <a:off x="361950" y="2393950"/>
              <a:ext cx="195262" cy="79375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Shape 89"/>
            <p:cNvSpPr/>
            <p:nvPr/>
          </p:nvSpPr>
          <p:spPr>
            <a:xfrm>
              <a:off x="249237" y="2695575"/>
              <a:ext cx="195262" cy="79375"/>
            </a:xfrm>
            <a:prstGeom prst="ellipse">
              <a:avLst/>
            </a:prstGeom>
            <a:gradFill>
              <a:gsLst>
                <a:gs pos="0">
                  <a:srgbClr val="606090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Shape 90"/>
            <p:cNvSpPr/>
            <p:nvPr/>
          </p:nvSpPr>
          <p:spPr>
            <a:xfrm>
              <a:off x="4583112" y="2532062"/>
              <a:ext cx="196850" cy="79375"/>
            </a:xfrm>
            <a:prstGeom prst="ellipse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Shape 91"/>
            <p:cNvSpPr/>
            <p:nvPr/>
          </p:nvSpPr>
          <p:spPr>
            <a:xfrm>
              <a:off x="4887912" y="2398712"/>
              <a:ext cx="196850" cy="80962"/>
            </a:xfrm>
            <a:prstGeom prst="ellipse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Shape 92"/>
            <p:cNvSpPr/>
            <p:nvPr/>
          </p:nvSpPr>
          <p:spPr>
            <a:xfrm>
              <a:off x="5191125" y="2679700"/>
              <a:ext cx="196850" cy="80962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Shape 93"/>
            <p:cNvSpPr/>
            <p:nvPr/>
          </p:nvSpPr>
          <p:spPr>
            <a:xfrm>
              <a:off x="5481637" y="2538412"/>
              <a:ext cx="195262" cy="79375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Shape 94"/>
            <p:cNvSpPr/>
            <p:nvPr/>
          </p:nvSpPr>
          <p:spPr>
            <a:xfrm>
              <a:off x="5795962" y="2390775"/>
              <a:ext cx="195262" cy="79375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Shape 95"/>
            <p:cNvSpPr/>
            <p:nvPr/>
          </p:nvSpPr>
          <p:spPr>
            <a:xfrm>
              <a:off x="6748462" y="2401887"/>
              <a:ext cx="196850" cy="80962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Shape 96"/>
            <p:cNvSpPr/>
            <p:nvPr/>
          </p:nvSpPr>
          <p:spPr>
            <a:xfrm>
              <a:off x="6192837" y="2700337"/>
              <a:ext cx="203200" cy="79375"/>
            </a:xfrm>
            <a:prstGeom prst="ellipse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Shape 97"/>
            <p:cNvSpPr/>
            <p:nvPr/>
          </p:nvSpPr>
          <p:spPr>
            <a:xfrm>
              <a:off x="6486525" y="2552700"/>
              <a:ext cx="203200" cy="79375"/>
            </a:xfrm>
            <a:prstGeom prst="ellipse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Shape 98"/>
            <p:cNvSpPr/>
            <p:nvPr/>
          </p:nvSpPr>
          <p:spPr>
            <a:xfrm>
              <a:off x="2035175" y="5799137"/>
              <a:ext cx="311150" cy="176212"/>
            </a:xfrm>
            <a:prstGeom prst="ellipse">
              <a:avLst/>
            </a:prstGeom>
            <a:gradFill>
              <a:gsLst>
                <a:gs pos="0">
                  <a:srgbClr val="48486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Shape 99"/>
            <p:cNvSpPr/>
            <p:nvPr/>
          </p:nvSpPr>
          <p:spPr>
            <a:xfrm>
              <a:off x="1122362" y="6372225"/>
              <a:ext cx="303212" cy="177800"/>
            </a:xfrm>
            <a:prstGeom prst="ellipse">
              <a:avLst/>
            </a:prstGeom>
            <a:gradFill>
              <a:gsLst>
                <a:gs pos="0">
                  <a:srgbClr val="48486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Shape 100"/>
            <p:cNvSpPr/>
            <p:nvPr/>
          </p:nvSpPr>
          <p:spPr>
            <a:xfrm>
              <a:off x="3538537" y="4905375"/>
              <a:ext cx="266700" cy="150812"/>
            </a:xfrm>
            <a:prstGeom prst="ellipse">
              <a:avLst/>
            </a:prstGeom>
            <a:gradFill>
              <a:gsLst>
                <a:gs pos="0">
                  <a:srgbClr val="48486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Shape 101"/>
            <p:cNvSpPr/>
            <p:nvPr/>
          </p:nvSpPr>
          <p:spPr>
            <a:xfrm>
              <a:off x="4133850" y="4551362"/>
              <a:ext cx="247650" cy="141287"/>
            </a:xfrm>
            <a:prstGeom prst="ellipse">
              <a:avLst/>
            </a:prstGeom>
            <a:gradFill>
              <a:gsLst>
                <a:gs pos="0">
                  <a:srgbClr val="48486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Shape 102"/>
            <p:cNvSpPr/>
            <p:nvPr/>
          </p:nvSpPr>
          <p:spPr>
            <a:xfrm>
              <a:off x="4614862" y="4235450"/>
              <a:ext cx="247650" cy="133350"/>
            </a:xfrm>
            <a:prstGeom prst="ellipse">
              <a:avLst/>
            </a:prstGeom>
            <a:gradFill>
              <a:gsLst>
                <a:gs pos="0">
                  <a:srgbClr val="48486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Shape 103"/>
            <p:cNvSpPr/>
            <p:nvPr/>
          </p:nvSpPr>
          <p:spPr>
            <a:xfrm>
              <a:off x="5156200" y="3895725"/>
              <a:ext cx="238125" cy="142875"/>
            </a:xfrm>
            <a:prstGeom prst="ellipse">
              <a:avLst/>
            </a:prstGeom>
            <a:gradFill>
              <a:gsLst>
                <a:gs pos="0">
                  <a:srgbClr val="48486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Shape 104"/>
            <p:cNvSpPr/>
            <p:nvPr/>
          </p:nvSpPr>
          <p:spPr>
            <a:xfrm>
              <a:off x="2859087" y="5334000"/>
              <a:ext cx="266700" cy="150812"/>
            </a:xfrm>
            <a:prstGeom prst="ellipse">
              <a:avLst/>
            </a:prstGeom>
            <a:gradFill>
              <a:gsLst>
                <a:gs pos="0">
                  <a:srgbClr val="48486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Shape 105"/>
            <p:cNvSpPr/>
            <p:nvPr/>
          </p:nvSpPr>
          <p:spPr>
            <a:xfrm>
              <a:off x="5575300" y="3654425"/>
              <a:ext cx="212725" cy="115887"/>
            </a:xfrm>
            <a:prstGeom prst="ellipse">
              <a:avLst/>
            </a:prstGeom>
            <a:gradFill>
              <a:gsLst>
                <a:gs pos="0">
                  <a:srgbClr val="48486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Shape 106"/>
            <p:cNvSpPr/>
            <p:nvPr/>
          </p:nvSpPr>
          <p:spPr>
            <a:xfrm>
              <a:off x="6318250" y="3197225"/>
              <a:ext cx="212725" cy="114300"/>
            </a:xfrm>
            <a:prstGeom prst="ellipse">
              <a:avLst/>
            </a:prstGeom>
            <a:gradFill>
              <a:gsLst>
                <a:gs pos="0">
                  <a:srgbClr val="48486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Shape 107"/>
            <p:cNvSpPr/>
            <p:nvPr/>
          </p:nvSpPr>
          <p:spPr>
            <a:xfrm>
              <a:off x="5957887" y="3425825"/>
              <a:ext cx="212725" cy="96837"/>
            </a:xfrm>
            <a:prstGeom prst="ellipse">
              <a:avLst/>
            </a:prstGeom>
            <a:gradFill>
              <a:gsLst>
                <a:gs pos="0">
                  <a:srgbClr val="48486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Shape 108"/>
            <p:cNvSpPr/>
            <p:nvPr/>
          </p:nvSpPr>
          <p:spPr>
            <a:xfrm>
              <a:off x="6629400" y="3013075"/>
              <a:ext cx="203200" cy="96837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Shape 109"/>
            <p:cNvSpPr/>
            <p:nvPr/>
          </p:nvSpPr>
          <p:spPr>
            <a:xfrm>
              <a:off x="6886575" y="2852737"/>
              <a:ext cx="204787" cy="96837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Shape 110"/>
            <p:cNvSpPr/>
            <p:nvPr/>
          </p:nvSpPr>
          <p:spPr>
            <a:xfrm>
              <a:off x="7151687" y="2698750"/>
              <a:ext cx="196850" cy="80962"/>
            </a:xfrm>
            <a:prstGeom prst="ellipse">
              <a:avLst/>
            </a:prstGeom>
            <a:gradFill>
              <a:gsLst>
                <a:gs pos="0">
                  <a:srgbClr val="53537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Shape 111"/>
            <p:cNvSpPr/>
            <p:nvPr/>
          </p:nvSpPr>
          <p:spPr>
            <a:xfrm>
              <a:off x="7399337" y="2544762"/>
              <a:ext cx="195262" cy="79375"/>
            </a:xfrm>
            <a:prstGeom prst="ellipse">
              <a:avLst/>
            </a:prstGeom>
            <a:gradFill>
              <a:gsLst>
                <a:gs pos="0">
                  <a:srgbClr val="53537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Shape 112"/>
            <p:cNvSpPr/>
            <p:nvPr/>
          </p:nvSpPr>
          <p:spPr>
            <a:xfrm>
              <a:off x="7624762" y="2400300"/>
              <a:ext cx="203200" cy="80962"/>
            </a:xfrm>
            <a:prstGeom prst="ellipse">
              <a:avLst/>
            </a:prstGeom>
            <a:gradFill>
              <a:gsLst>
                <a:gs pos="0">
                  <a:srgbClr val="48486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Shape 113"/>
            <p:cNvSpPr/>
            <p:nvPr/>
          </p:nvSpPr>
          <p:spPr>
            <a:xfrm>
              <a:off x="7826375" y="2271712"/>
              <a:ext cx="176212" cy="79375"/>
            </a:xfrm>
            <a:prstGeom prst="ellipse">
              <a:avLst/>
            </a:prstGeom>
            <a:gradFill>
              <a:gsLst>
                <a:gs pos="0">
                  <a:srgbClr val="48486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Shape 114"/>
            <p:cNvSpPr/>
            <p:nvPr/>
          </p:nvSpPr>
          <p:spPr>
            <a:xfrm>
              <a:off x="6088062" y="2270125"/>
              <a:ext cx="177800" cy="79375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Shape 115"/>
            <p:cNvSpPr/>
            <p:nvPr/>
          </p:nvSpPr>
          <p:spPr>
            <a:xfrm>
              <a:off x="5216525" y="2270125"/>
              <a:ext cx="177800" cy="79375"/>
            </a:xfrm>
            <a:prstGeom prst="ellipse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Shape 116"/>
            <p:cNvSpPr/>
            <p:nvPr/>
          </p:nvSpPr>
          <p:spPr>
            <a:xfrm>
              <a:off x="4718050" y="2168525"/>
              <a:ext cx="176212" cy="80962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Shape 117"/>
            <p:cNvSpPr/>
            <p:nvPr/>
          </p:nvSpPr>
          <p:spPr>
            <a:xfrm>
              <a:off x="5003800" y="2051050"/>
              <a:ext cx="177800" cy="79375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Shape 118"/>
            <p:cNvSpPr/>
            <p:nvPr/>
          </p:nvSpPr>
          <p:spPr>
            <a:xfrm>
              <a:off x="4794250" y="1857375"/>
              <a:ext cx="177800" cy="79375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Shape 119"/>
            <p:cNvSpPr/>
            <p:nvPr/>
          </p:nvSpPr>
          <p:spPr>
            <a:xfrm>
              <a:off x="3878262" y="2171700"/>
              <a:ext cx="177800" cy="80962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Shape 120"/>
            <p:cNvSpPr/>
            <p:nvPr/>
          </p:nvSpPr>
          <p:spPr>
            <a:xfrm>
              <a:off x="3652837" y="1936750"/>
              <a:ext cx="177800" cy="80962"/>
            </a:xfrm>
            <a:prstGeom prst="ellipse">
              <a:avLst/>
            </a:prstGeom>
            <a:gradFill>
              <a:gsLst>
                <a:gs pos="0">
                  <a:srgbClr val="5E5E8D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Shape 121"/>
            <p:cNvSpPr/>
            <p:nvPr/>
          </p:nvSpPr>
          <p:spPr>
            <a:xfrm>
              <a:off x="3325812" y="2038350"/>
              <a:ext cx="177800" cy="80962"/>
            </a:xfrm>
            <a:prstGeom prst="ellipse">
              <a:avLst/>
            </a:prstGeom>
            <a:gradFill>
              <a:gsLst>
                <a:gs pos="0">
                  <a:srgbClr val="5E5E8D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Shape 122"/>
            <p:cNvSpPr/>
            <p:nvPr/>
          </p:nvSpPr>
          <p:spPr>
            <a:xfrm>
              <a:off x="3536950" y="2289175"/>
              <a:ext cx="176212" cy="79375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Shape 123"/>
            <p:cNvSpPr/>
            <p:nvPr/>
          </p:nvSpPr>
          <p:spPr>
            <a:xfrm>
              <a:off x="1760537" y="2260600"/>
              <a:ext cx="177800" cy="79375"/>
            </a:xfrm>
            <a:prstGeom prst="ellipse">
              <a:avLst/>
            </a:prstGeom>
            <a:gradFill>
              <a:gsLst>
                <a:gs pos="0">
                  <a:srgbClr val="606090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Shape 124"/>
            <p:cNvSpPr/>
            <p:nvPr/>
          </p:nvSpPr>
          <p:spPr>
            <a:xfrm>
              <a:off x="969962" y="2038350"/>
              <a:ext cx="176212" cy="80962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Shape 125"/>
            <p:cNvSpPr/>
            <p:nvPr/>
          </p:nvSpPr>
          <p:spPr>
            <a:xfrm>
              <a:off x="484187" y="2155825"/>
              <a:ext cx="176212" cy="80962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Shape 126"/>
            <p:cNvSpPr/>
            <p:nvPr/>
          </p:nvSpPr>
          <p:spPr>
            <a:xfrm>
              <a:off x="247650" y="1831975"/>
              <a:ext cx="177800" cy="79375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Shape 127"/>
            <p:cNvSpPr/>
            <p:nvPr/>
          </p:nvSpPr>
          <p:spPr>
            <a:xfrm>
              <a:off x="7204075" y="2166937"/>
              <a:ext cx="168275" cy="71437"/>
            </a:xfrm>
            <a:prstGeom prst="ellipse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Shape 128"/>
            <p:cNvSpPr/>
            <p:nvPr/>
          </p:nvSpPr>
          <p:spPr>
            <a:xfrm>
              <a:off x="6996112" y="2286000"/>
              <a:ext cx="166687" cy="69850"/>
            </a:xfrm>
            <a:prstGeom prst="ellipse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Shape 129"/>
            <p:cNvSpPr/>
            <p:nvPr/>
          </p:nvSpPr>
          <p:spPr>
            <a:xfrm>
              <a:off x="6337300" y="2152650"/>
              <a:ext cx="168275" cy="71437"/>
            </a:xfrm>
            <a:prstGeom prst="ellipse">
              <a:avLst/>
            </a:prstGeom>
            <a:gradFill>
              <a:gsLst>
                <a:gs pos="0">
                  <a:srgbClr val="54547F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Shape 130"/>
            <p:cNvSpPr/>
            <p:nvPr/>
          </p:nvSpPr>
          <p:spPr>
            <a:xfrm>
              <a:off x="5502275" y="2152650"/>
              <a:ext cx="168275" cy="71437"/>
            </a:xfrm>
            <a:prstGeom prst="ellipse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Shape 131"/>
            <p:cNvSpPr/>
            <p:nvPr/>
          </p:nvSpPr>
          <p:spPr>
            <a:xfrm>
              <a:off x="4527550" y="1949450"/>
              <a:ext cx="168275" cy="69850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Shape 132"/>
            <p:cNvSpPr/>
            <p:nvPr/>
          </p:nvSpPr>
          <p:spPr>
            <a:xfrm>
              <a:off x="4251325" y="1760537"/>
              <a:ext cx="168275" cy="69850"/>
            </a:xfrm>
            <a:prstGeom prst="ellipse">
              <a:avLst/>
            </a:prstGeom>
            <a:gradFill>
              <a:gsLst>
                <a:gs pos="0">
                  <a:srgbClr val="5E5E8D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Shape 133"/>
            <p:cNvSpPr/>
            <p:nvPr/>
          </p:nvSpPr>
          <p:spPr>
            <a:xfrm>
              <a:off x="4538662" y="1658937"/>
              <a:ext cx="168275" cy="71437"/>
            </a:xfrm>
            <a:prstGeom prst="ellipse">
              <a:avLst/>
            </a:prstGeom>
            <a:gradFill>
              <a:gsLst>
                <a:gs pos="0">
                  <a:srgbClr val="5E5E8D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Shape 134"/>
            <p:cNvSpPr/>
            <p:nvPr/>
          </p:nvSpPr>
          <p:spPr>
            <a:xfrm>
              <a:off x="3082925" y="1651000"/>
              <a:ext cx="168275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Shape 135"/>
            <p:cNvSpPr/>
            <p:nvPr/>
          </p:nvSpPr>
          <p:spPr>
            <a:xfrm>
              <a:off x="1727200" y="2027237"/>
              <a:ext cx="168275" cy="69850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Shape 136"/>
            <p:cNvSpPr/>
            <p:nvPr/>
          </p:nvSpPr>
          <p:spPr>
            <a:xfrm>
              <a:off x="1312862" y="2143125"/>
              <a:ext cx="168275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Shape 137"/>
            <p:cNvSpPr/>
            <p:nvPr/>
          </p:nvSpPr>
          <p:spPr>
            <a:xfrm>
              <a:off x="852487" y="2266950"/>
              <a:ext cx="168275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Shape 138"/>
            <p:cNvSpPr/>
            <p:nvPr/>
          </p:nvSpPr>
          <p:spPr>
            <a:xfrm>
              <a:off x="1008062" y="1682750"/>
              <a:ext cx="168275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Shape 139"/>
            <p:cNvSpPr/>
            <p:nvPr/>
          </p:nvSpPr>
          <p:spPr>
            <a:xfrm>
              <a:off x="2444750" y="1666875"/>
              <a:ext cx="168275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Shape 140"/>
            <p:cNvSpPr/>
            <p:nvPr/>
          </p:nvSpPr>
          <p:spPr>
            <a:xfrm>
              <a:off x="1778000" y="1687512"/>
              <a:ext cx="166687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Shape 141"/>
            <p:cNvSpPr/>
            <p:nvPr/>
          </p:nvSpPr>
          <p:spPr>
            <a:xfrm>
              <a:off x="6557962" y="2038350"/>
              <a:ext cx="176212" cy="71437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Shape 142"/>
            <p:cNvSpPr/>
            <p:nvPr/>
          </p:nvSpPr>
          <p:spPr>
            <a:xfrm>
              <a:off x="5519737" y="1846262"/>
              <a:ext cx="177800" cy="71437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Shape 143"/>
            <p:cNvSpPr/>
            <p:nvPr/>
          </p:nvSpPr>
          <p:spPr>
            <a:xfrm>
              <a:off x="5262562" y="1951037"/>
              <a:ext cx="177800" cy="71437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Shape 144"/>
            <p:cNvSpPr/>
            <p:nvPr/>
          </p:nvSpPr>
          <p:spPr>
            <a:xfrm>
              <a:off x="5038725" y="1765300"/>
              <a:ext cx="177800" cy="69850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Shape 145"/>
            <p:cNvSpPr/>
            <p:nvPr/>
          </p:nvSpPr>
          <p:spPr>
            <a:xfrm>
              <a:off x="3803650" y="1668462"/>
              <a:ext cx="177800" cy="71437"/>
            </a:xfrm>
            <a:prstGeom prst="ellipse">
              <a:avLst/>
            </a:prstGeom>
            <a:gradFill>
              <a:gsLst>
                <a:gs pos="0">
                  <a:srgbClr val="606090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Shape 146"/>
            <p:cNvSpPr/>
            <p:nvPr/>
          </p:nvSpPr>
          <p:spPr>
            <a:xfrm>
              <a:off x="4395787" y="2295525"/>
              <a:ext cx="176212" cy="69850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Shape 147"/>
            <p:cNvSpPr/>
            <p:nvPr/>
          </p:nvSpPr>
          <p:spPr>
            <a:xfrm>
              <a:off x="4216400" y="2054225"/>
              <a:ext cx="177800" cy="71437"/>
            </a:xfrm>
            <a:prstGeom prst="ellipse">
              <a:avLst/>
            </a:prstGeom>
            <a:gradFill>
              <a:gsLst>
                <a:gs pos="0">
                  <a:srgbClr val="5D5D8B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Shape 148"/>
            <p:cNvSpPr/>
            <p:nvPr/>
          </p:nvSpPr>
          <p:spPr>
            <a:xfrm>
              <a:off x="3970337" y="1839912"/>
              <a:ext cx="176212" cy="71437"/>
            </a:xfrm>
            <a:prstGeom prst="ellipse">
              <a:avLst/>
            </a:prstGeom>
            <a:gradFill>
              <a:gsLst>
                <a:gs pos="0">
                  <a:srgbClr val="5E5E8D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Shape 149"/>
            <p:cNvSpPr/>
            <p:nvPr/>
          </p:nvSpPr>
          <p:spPr>
            <a:xfrm>
              <a:off x="3527425" y="1747837"/>
              <a:ext cx="177800" cy="69850"/>
            </a:xfrm>
            <a:prstGeom prst="ellipse">
              <a:avLst/>
            </a:prstGeom>
            <a:gradFill>
              <a:gsLst>
                <a:gs pos="0">
                  <a:srgbClr val="606090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Shape 150"/>
            <p:cNvSpPr/>
            <p:nvPr/>
          </p:nvSpPr>
          <p:spPr>
            <a:xfrm>
              <a:off x="3221037" y="1844675"/>
              <a:ext cx="176212" cy="71437"/>
            </a:xfrm>
            <a:prstGeom prst="ellipse">
              <a:avLst/>
            </a:prstGeom>
            <a:gradFill>
              <a:gsLst>
                <a:gs pos="0">
                  <a:srgbClr val="606090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Shape 151"/>
            <p:cNvSpPr/>
            <p:nvPr/>
          </p:nvSpPr>
          <p:spPr>
            <a:xfrm>
              <a:off x="2976562" y="2152650"/>
              <a:ext cx="177800" cy="71437"/>
            </a:xfrm>
            <a:prstGeom prst="ellipse">
              <a:avLst/>
            </a:prstGeom>
            <a:gradFill>
              <a:gsLst>
                <a:gs pos="0">
                  <a:srgbClr val="5E5E8D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Shape 152"/>
            <p:cNvSpPr/>
            <p:nvPr/>
          </p:nvSpPr>
          <p:spPr>
            <a:xfrm>
              <a:off x="2871787" y="1941512"/>
              <a:ext cx="176212" cy="71437"/>
            </a:xfrm>
            <a:prstGeom prst="ellipse">
              <a:avLst/>
            </a:prstGeom>
            <a:gradFill>
              <a:gsLst>
                <a:gs pos="0">
                  <a:srgbClr val="606090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Shape 153"/>
            <p:cNvSpPr/>
            <p:nvPr/>
          </p:nvSpPr>
          <p:spPr>
            <a:xfrm>
              <a:off x="2759075" y="1743075"/>
              <a:ext cx="177800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Shape 154"/>
            <p:cNvSpPr/>
            <p:nvPr/>
          </p:nvSpPr>
          <p:spPr>
            <a:xfrm>
              <a:off x="2513012" y="2046287"/>
              <a:ext cx="177800" cy="71437"/>
            </a:xfrm>
            <a:prstGeom prst="ellipse">
              <a:avLst/>
            </a:prstGeom>
            <a:gradFill>
              <a:gsLst>
                <a:gs pos="0">
                  <a:srgbClr val="606090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Shape 155"/>
            <p:cNvSpPr/>
            <p:nvPr/>
          </p:nvSpPr>
          <p:spPr>
            <a:xfrm>
              <a:off x="2189162" y="2132012"/>
              <a:ext cx="177800" cy="71437"/>
            </a:xfrm>
            <a:prstGeom prst="ellipse">
              <a:avLst/>
            </a:prstGeom>
            <a:gradFill>
              <a:gsLst>
                <a:gs pos="0">
                  <a:srgbClr val="606090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Shape 156"/>
            <p:cNvSpPr/>
            <p:nvPr/>
          </p:nvSpPr>
          <p:spPr>
            <a:xfrm>
              <a:off x="2427287" y="1835150"/>
              <a:ext cx="177800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Shape 157"/>
            <p:cNvSpPr/>
            <p:nvPr/>
          </p:nvSpPr>
          <p:spPr>
            <a:xfrm>
              <a:off x="2054225" y="1939925"/>
              <a:ext cx="177800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Shape 158"/>
            <p:cNvSpPr/>
            <p:nvPr/>
          </p:nvSpPr>
          <p:spPr>
            <a:xfrm>
              <a:off x="2085975" y="1765300"/>
              <a:ext cx="177800" cy="69850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Shape 159"/>
            <p:cNvSpPr/>
            <p:nvPr/>
          </p:nvSpPr>
          <p:spPr>
            <a:xfrm>
              <a:off x="1717675" y="1851025"/>
              <a:ext cx="176212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Shape 160"/>
            <p:cNvSpPr/>
            <p:nvPr/>
          </p:nvSpPr>
          <p:spPr>
            <a:xfrm>
              <a:off x="1392237" y="1779587"/>
              <a:ext cx="177800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Shape 161"/>
            <p:cNvSpPr/>
            <p:nvPr/>
          </p:nvSpPr>
          <p:spPr>
            <a:xfrm>
              <a:off x="1389062" y="1930400"/>
              <a:ext cx="176212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Shape 162"/>
            <p:cNvSpPr/>
            <p:nvPr/>
          </p:nvSpPr>
          <p:spPr>
            <a:xfrm>
              <a:off x="1079500" y="1857375"/>
              <a:ext cx="177800" cy="69850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Shape 163"/>
            <p:cNvSpPr/>
            <p:nvPr/>
          </p:nvSpPr>
          <p:spPr>
            <a:xfrm>
              <a:off x="652462" y="1955800"/>
              <a:ext cx="176212" cy="69850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Shape 164"/>
            <p:cNvSpPr/>
            <p:nvPr/>
          </p:nvSpPr>
          <p:spPr>
            <a:xfrm>
              <a:off x="688975" y="1746250"/>
              <a:ext cx="177800" cy="69850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Shape 165"/>
            <p:cNvSpPr/>
            <p:nvPr/>
          </p:nvSpPr>
          <p:spPr>
            <a:xfrm>
              <a:off x="188912" y="2082800"/>
              <a:ext cx="176212" cy="69850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Shape 166"/>
            <p:cNvSpPr/>
            <p:nvPr/>
          </p:nvSpPr>
          <p:spPr>
            <a:xfrm>
              <a:off x="1362075" y="1589087"/>
              <a:ext cx="160337" cy="60325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Shape 167"/>
            <p:cNvSpPr/>
            <p:nvPr/>
          </p:nvSpPr>
          <p:spPr>
            <a:xfrm>
              <a:off x="2128837" y="1608137"/>
              <a:ext cx="160337" cy="61912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Shape 168"/>
            <p:cNvSpPr/>
            <p:nvPr/>
          </p:nvSpPr>
          <p:spPr>
            <a:xfrm>
              <a:off x="2760662" y="1600200"/>
              <a:ext cx="160337" cy="60325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Shape 169"/>
            <p:cNvSpPr/>
            <p:nvPr/>
          </p:nvSpPr>
          <p:spPr>
            <a:xfrm>
              <a:off x="3359150" y="1589087"/>
              <a:ext cx="158750" cy="61912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Shape 170"/>
            <p:cNvSpPr/>
            <p:nvPr/>
          </p:nvSpPr>
          <p:spPr>
            <a:xfrm>
              <a:off x="3683000" y="1493837"/>
              <a:ext cx="160337" cy="61912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Shape 171"/>
            <p:cNvSpPr/>
            <p:nvPr/>
          </p:nvSpPr>
          <p:spPr>
            <a:xfrm>
              <a:off x="4129087" y="1579562"/>
              <a:ext cx="160337" cy="61912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Shape 172"/>
            <p:cNvSpPr/>
            <p:nvPr/>
          </p:nvSpPr>
          <p:spPr>
            <a:xfrm>
              <a:off x="2646362" y="2254250"/>
              <a:ext cx="168275" cy="80962"/>
            </a:xfrm>
            <a:prstGeom prst="ellipse">
              <a:avLst/>
            </a:prstGeom>
            <a:gradFill>
              <a:gsLst>
                <a:gs pos="0">
                  <a:srgbClr val="5E5E8D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Shape 173"/>
            <p:cNvSpPr/>
            <p:nvPr/>
          </p:nvSpPr>
          <p:spPr>
            <a:xfrm>
              <a:off x="4059237" y="2406650"/>
              <a:ext cx="195262" cy="80962"/>
            </a:xfrm>
            <a:prstGeom prst="ellipse">
              <a:avLst/>
            </a:prstGeom>
            <a:gradFill>
              <a:gsLst>
                <a:gs pos="0">
                  <a:srgbClr val="5B5B89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Shape 174"/>
            <p:cNvSpPr/>
            <p:nvPr/>
          </p:nvSpPr>
          <p:spPr>
            <a:xfrm>
              <a:off x="5745162" y="2043112"/>
              <a:ext cx="177800" cy="80962"/>
            </a:xfrm>
            <a:prstGeom prst="ellipse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Shape 175"/>
            <p:cNvSpPr/>
            <p:nvPr/>
          </p:nvSpPr>
          <p:spPr>
            <a:xfrm>
              <a:off x="6018212" y="1924050"/>
              <a:ext cx="176212" cy="80962"/>
            </a:xfrm>
            <a:prstGeom prst="ellipse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Shape 176"/>
            <p:cNvSpPr/>
            <p:nvPr/>
          </p:nvSpPr>
          <p:spPr>
            <a:xfrm>
              <a:off x="3387725" y="1441450"/>
              <a:ext cx="125412" cy="53975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Shape 177"/>
            <p:cNvSpPr/>
            <p:nvPr/>
          </p:nvSpPr>
          <p:spPr>
            <a:xfrm>
              <a:off x="2006600" y="1441450"/>
              <a:ext cx="125412" cy="53975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Shape 178"/>
            <p:cNvSpPr/>
            <p:nvPr/>
          </p:nvSpPr>
          <p:spPr>
            <a:xfrm>
              <a:off x="2335212" y="1379537"/>
              <a:ext cx="125412" cy="53975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Shape 179"/>
            <p:cNvSpPr/>
            <p:nvPr/>
          </p:nvSpPr>
          <p:spPr>
            <a:xfrm>
              <a:off x="2619375" y="1308100"/>
              <a:ext cx="131762" cy="53975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Shape 180"/>
            <p:cNvSpPr/>
            <p:nvPr/>
          </p:nvSpPr>
          <p:spPr>
            <a:xfrm>
              <a:off x="3044825" y="1379537"/>
              <a:ext cx="133350" cy="53975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Shape 181"/>
            <p:cNvSpPr/>
            <p:nvPr/>
          </p:nvSpPr>
          <p:spPr>
            <a:xfrm>
              <a:off x="2730500" y="1465262"/>
              <a:ext cx="131762" cy="53975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Shape 182"/>
            <p:cNvSpPr/>
            <p:nvPr/>
          </p:nvSpPr>
          <p:spPr>
            <a:xfrm>
              <a:off x="3036887" y="1519237"/>
              <a:ext cx="150812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Shape 183"/>
            <p:cNvSpPr/>
            <p:nvPr/>
          </p:nvSpPr>
          <p:spPr>
            <a:xfrm>
              <a:off x="2446337" y="1527175"/>
              <a:ext cx="141287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Shape 184"/>
            <p:cNvSpPr/>
            <p:nvPr/>
          </p:nvSpPr>
          <p:spPr>
            <a:xfrm>
              <a:off x="1708150" y="1512887"/>
              <a:ext cx="160337" cy="71437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Shape 185"/>
            <p:cNvSpPr/>
            <p:nvPr/>
          </p:nvSpPr>
          <p:spPr>
            <a:xfrm>
              <a:off x="3148012" y="6392862"/>
              <a:ext cx="309562" cy="166687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Shape 186"/>
            <p:cNvSpPr/>
            <p:nvPr/>
          </p:nvSpPr>
          <p:spPr>
            <a:xfrm>
              <a:off x="3905250" y="5827712"/>
              <a:ext cx="311150" cy="177800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Shape 187"/>
            <p:cNvSpPr/>
            <p:nvPr/>
          </p:nvSpPr>
          <p:spPr>
            <a:xfrm>
              <a:off x="5140325" y="4954587"/>
              <a:ext cx="266700" cy="150812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Shape 188"/>
            <p:cNvSpPr/>
            <p:nvPr/>
          </p:nvSpPr>
          <p:spPr>
            <a:xfrm>
              <a:off x="5635625" y="4572000"/>
              <a:ext cx="249237" cy="141287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Shape 189"/>
            <p:cNvSpPr/>
            <p:nvPr/>
          </p:nvSpPr>
          <p:spPr>
            <a:xfrm>
              <a:off x="4591050" y="5360987"/>
              <a:ext cx="266700" cy="150812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Shape 190"/>
            <p:cNvSpPr/>
            <p:nvPr/>
          </p:nvSpPr>
          <p:spPr>
            <a:xfrm>
              <a:off x="6142037" y="4217987"/>
              <a:ext cx="239712" cy="133350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Shape 191"/>
            <p:cNvSpPr/>
            <p:nvPr/>
          </p:nvSpPr>
          <p:spPr>
            <a:xfrm>
              <a:off x="6492875" y="3929062"/>
              <a:ext cx="247650" cy="141287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Shape 192"/>
            <p:cNvSpPr/>
            <p:nvPr/>
          </p:nvSpPr>
          <p:spPr>
            <a:xfrm>
              <a:off x="6869112" y="3673475"/>
              <a:ext cx="212725" cy="114300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Shape 193"/>
            <p:cNvSpPr/>
            <p:nvPr/>
          </p:nvSpPr>
          <p:spPr>
            <a:xfrm>
              <a:off x="7480300" y="3209925"/>
              <a:ext cx="212725" cy="115887"/>
            </a:xfrm>
            <a:prstGeom prst="ellipse">
              <a:avLst/>
            </a:prstGeom>
            <a:gradFill>
              <a:gsLst>
                <a:gs pos="0">
                  <a:srgbClr val="454567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Shape 194"/>
            <p:cNvSpPr/>
            <p:nvPr/>
          </p:nvSpPr>
          <p:spPr>
            <a:xfrm>
              <a:off x="7196137" y="3432175"/>
              <a:ext cx="220662" cy="96837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Shape 195"/>
            <p:cNvSpPr/>
            <p:nvPr/>
          </p:nvSpPr>
          <p:spPr>
            <a:xfrm>
              <a:off x="7720012" y="3048000"/>
              <a:ext cx="203200" cy="96837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Shape 196"/>
            <p:cNvSpPr/>
            <p:nvPr/>
          </p:nvSpPr>
          <p:spPr>
            <a:xfrm>
              <a:off x="7951787" y="2868612"/>
              <a:ext cx="203200" cy="96837"/>
            </a:xfrm>
            <a:prstGeom prst="ellipse">
              <a:avLst/>
            </a:prstGeom>
            <a:gradFill>
              <a:gsLst>
                <a:gs pos="0">
                  <a:srgbClr val="46466A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Shape 197"/>
            <p:cNvSpPr/>
            <p:nvPr/>
          </p:nvSpPr>
          <p:spPr>
            <a:xfrm>
              <a:off x="8193087" y="2701925"/>
              <a:ext cx="195262" cy="79375"/>
            </a:xfrm>
            <a:prstGeom prst="ellipse">
              <a:avLst/>
            </a:prstGeom>
            <a:gradFill>
              <a:gsLst>
                <a:gs pos="0">
                  <a:srgbClr val="53537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Shape 198"/>
            <p:cNvSpPr/>
            <p:nvPr/>
          </p:nvSpPr>
          <p:spPr>
            <a:xfrm>
              <a:off x="8377237" y="2562225"/>
              <a:ext cx="196850" cy="80962"/>
            </a:xfrm>
            <a:prstGeom prst="ellipse">
              <a:avLst/>
            </a:prstGeom>
            <a:gradFill>
              <a:gsLst>
                <a:gs pos="0">
                  <a:srgbClr val="53537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Shape 199"/>
            <p:cNvSpPr/>
            <p:nvPr/>
          </p:nvSpPr>
          <p:spPr>
            <a:xfrm>
              <a:off x="8569325" y="2414587"/>
              <a:ext cx="195262" cy="80962"/>
            </a:xfrm>
            <a:prstGeom prst="ellipse">
              <a:avLst/>
            </a:prstGeom>
            <a:gradFill>
              <a:gsLst>
                <a:gs pos="0">
                  <a:srgbClr val="53537D"/>
                </a:gs>
                <a:gs pos="100000">
                  <a:schemeClr val="l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Shape 200"/>
            <p:cNvSpPr/>
            <p:nvPr/>
          </p:nvSpPr>
          <p:spPr>
            <a:xfrm>
              <a:off x="5167312" y="6462712"/>
              <a:ext cx="311150" cy="168275"/>
            </a:xfrm>
            <a:prstGeom prst="ellipse">
              <a:avLst/>
            </a:prstGeom>
            <a:gradFill>
              <a:gsLst>
                <a:gs pos="0">
                  <a:srgbClr val="3E3E5E"/>
                </a:gs>
                <a:gs pos="100000">
                  <a:schemeClr val="accen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Shape 201"/>
            <p:cNvSpPr/>
            <p:nvPr/>
          </p:nvSpPr>
          <p:spPr>
            <a:xfrm>
              <a:off x="5795962" y="5862637"/>
              <a:ext cx="311150" cy="176212"/>
            </a:xfrm>
            <a:prstGeom prst="ellipse">
              <a:avLst/>
            </a:prstGeom>
            <a:gradFill>
              <a:gsLst>
                <a:gs pos="0">
                  <a:srgbClr val="3E3E5E"/>
                </a:gs>
                <a:gs pos="100000">
                  <a:schemeClr val="accen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Shape 202"/>
            <p:cNvSpPr/>
            <p:nvPr/>
          </p:nvSpPr>
          <p:spPr>
            <a:xfrm>
              <a:off x="7577137" y="5881687"/>
              <a:ext cx="319087" cy="168275"/>
            </a:xfrm>
            <a:prstGeom prst="ellipse">
              <a:avLst/>
            </a:prstGeom>
            <a:gradFill>
              <a:gsLst>
                <a:gs pos="0">
                  <a:srgbClr val="353551"/>
                </a:gs>
                <a:gs pos="100000">
                  <a:schemeClr val="accen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Shape 203"/>
            <p:cNvSpPr/>
            <p:nvPr/>
          </p:nvSpPr>
          <p:spPr>
            <a:xfrm>
              <a:off x="7129462" y="6427787"/>
              <a:ext cx="311150" cy="166687"/>
            </a:xfrm>
            <a:prstGeom prst="ellipse">
              <a:avLst/>
            </a:prstGeom>
            <a:gradFill>
              <a:gsLst>
                <a:gs pos="0">
                  <a:srgbClr val="353551"/>
                </a:gs>
                <a:gs pos="100000">
                  <a:schemeClr val="accen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Shape 204"/>
            <p:cNvSpPr/>
            <p:nvPr/>
          </p:nvSpPr>
          <p:spPr>
            <a:xfrm>
              <a:off x="6332537" y="5391150"/>
              <a:ext cx="266700" cy="152400"/>
            </a:xfrm>
            <a:prstGeom prst="ellipse">
              <a:avLst/>
            </a:prstGeom>
            <a:gradFill>
              <a:gsLst>
                <a:gs pos="0">
                  <a:srgbClr val="3E3E5E"/>
                </a:gs>
                <a:gs pos="100000">
                  <a:schemeClr val="accen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Shape 205"/>
            <p:cNvSpPr/>
            <p:nvPr/>
          </p:nvSpPr>
          <p:spPr>
            <a:xfrm>
              <a:off x="6767512" y="4986337"/>
              <a:ext cx="265112" cy="150812"/>
            </a:xfrm>
            <a:prstGeom prst="ellipse">
              <a:avLst/>
            </a:prstGeom>
            <a:gradFill>
              <a:gsLst>
                <a:gs pos="0">
                  <a:srgbClr val="3E3E5E"/>
                </a:gs>
                <a:gs pos="100000">
                  <a:schemeClr val="accen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Shape 206"/>
            <p:cNvSpPr/>
            <p:nvPr/>
          </p:nvSpPr>
          <p:spPr>
            <a:xfrm>
              <a:off x="8007350" y="5426075"/>
              <a:ext cx="265112" cy="150812"/>
            </a:xfrm>
            <a:prstGeom prst="ellipse">
              <a:avLst/>
            </a:prstGeom>
            <a:gradFill>
              <a:gsLst>
                <a:gs pos="0">
                  <a:srgbClr val="353551"/>
                </a:gs>
                <a:gs pos="100000">
                  <a:schemeClr val="accen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Shape 207"/>
            <p:cNvSpPr/>
            <p:nvPr/>
          </p:nvSpPr>
          <p:spPr>
            <a:xfrm>
              <a:off x="7227887" y="4560887"/>
              <a:ext cx="247650" cy="131762"/>
            </a:xfrm>
            <a:prstGeom prst="ellipse">
              <a:avLst/>
            </a:prstGeom>
            <a:gradFill>
              <a:gsLst>
                <a:gs pos="0">
                  <a:srgbClr val="3E3E5E"/>
                </a:gs>
                <a:gs pos="100000">
                  <a:schemeClr val="accen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Shape 208"/>
            <p:cNvSpPr/>
            <p:nvPr/>
          </p:nvSpPr>
          <p:spPr>
            <a:xfrm>
              <a:off x="8402637" y="4946650"/>
              <a:ext cx="266700" cy="150812"/>
            </a:xfrm>
            <a:prstGeom prst="ellipse">
              <a:avLst/>
            </a:prstGeom>
            <a:gradFill>
              <a:gsLst>
                <a:gs pos="0">
                  <a:srgbClr val="3E3E5E"/>
                </a:gs>
                <a:gs pos="100000">
                  <a:schemeClr val="accen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Shape 209"/>
            <p:cNvSpPr/>
            <p:nvPr/>
          </p:nvSpPr>
          <p:spPr>
            <a:xfrm>
              <a:off x="8726487" y="4570412"/>
              <a:ext cx="247650" cy="141287"/>
            </a:xfrm>
            <a:prstGeom prst="ellipse">
              <a:avLst/>
            </a:prstGeom>
            <a:gradFill>
              <a:gsLst>
                <a:gs pos="0">
                  <a:srgbClr val="353551"/>
                </a:gs>
                <a:gs pos="100000">
                  <a:schemeClr val="accen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Shape 210"/>
            <p:cNvSpPr/>
            <p:nvPr/>
          </p:nvSpPr>
          <p:spPr>
            <a:xfrm>
              <a:off x="7575550" y="4243387"/>
              <a:ext cx="247650" cy="131762"/>
            </a:xfrm>
            <a:prstGeom prst="ellipse">
              <a:avLst/>
            </a:prstGeom>
            <a:gradFill>
              <a:gsLst>
                <a:gs pos="0">
                  <a:srgbClr val="3E3E5E"/>
                </a:gs>
                <a:gs pos="100000">
                  <a:schemeClr val="accen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Shape 211"/>
            <p:cNvSpPr/>
            <p:nvPr/>
          </p:nvSpPr>
          <p:spPr>
            <a:xfrm>
              <a:off x="7883525" y="3949700"/>
              <a:ext cx="247650" cy="133350"/>
            </a:xfrm>
            <a:prstGeom prst="ellipse">
              <a:avLst/>
            </a:prstGeom>
            <a:gradFill>
              <a:gsLst>
                <a:gs pos="0">
                  <a:srgbClr val="3E3E5E"/>
                </a:gs>
                <a:gs pos="100000">
                  <a:schemeClr val="accen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Shape 212"/>
            <p:cNvSpPr/>
            <p:nvPr/>
          </p:nvSpPr>
          <p:spPr>
            <a:xfrm>
              <a:off x="8642350" y="3257550"/>
              <a:ext cx="212725" cy="115887"/>
            </a:xfrm>
            <a:prstGeom prst="ellipse">
              <a:avLst/>
            </a:prstGeom>
            <a:gradFill>
              <a:gsLst>
                <a:gs pos="0">
                  <a:srgbClr val="3E3E5E"/>
                </a:gs>
                <a:gs pos="100000">
                  <a:schemeClr val="accen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Shape 213"/>
            <p:cNvSpPr/>
            <p:nvPr/>
          </p:nvSpPr>
          <p:spPr>
            <a:xfrm>
              <a:off x="8193087" y="3673475"/>
              <a:ext cx="222250" cy="115887"/>
            </a:xfrm>
            <a:prstGeom prst="ellipse">
              <a:avLst/>
            </a:prstGeom>
            <a:gradFill>
              <a:gsLst>
                <a:gs pos="0">
                  <a:srgbClr val="3E3E5E"/>
                </a:gs>
                <a:gs pos="100000">
                  <a:schemeClr val="accen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Shape 214"/>
            <p:cNvSpPr/>
            <p:nvPr/>
          </p:nvSpPr>
          <p:spPr>
            <a:xfrm>
              <a:off x="8442325" y="3454400"/>
              <a:ext cx="212725" cy="96837"/>
            </a:xfrm>
            <a:prstGeom prst="ellipse">
              <a:avLst/>
            </a:prstGeom>
            <a:gradFill>
              <a:gsLst>
                <a:gs pos="0">
                  <a:srgbClr val="3E3E5E"/>
                </a:gs>
                <a:gs pos="100000">
                  <a:schemeClr val="accen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Shape 215"/>
            <p:cNvSpPr/>
            <p:nvPr/>
          </p:nvSpPr>
          <p:spPr>
            <a:xfrm>
              <a:off x="8859837" y="3068637"/>
              <a:ext cx="203200" cy="96837"/>
            </a:xfrm>
            <a:prstGeom prst="ellipse">
              <a:avLst/>
            </a:prstGeom>
            <a:gradFill>
              <a:gsLst>
                <a:gs pos="0">
                  <a:srgbClr val="3F3F60"/>
                </a:gs>
                <a:gs pos="100000">
                  <a:schemeClr val="accen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Shape 216"/>
            <p:cNvSpPr/>
            <p:nvPr/>
          </p:nvSpPr>
          <p:spPr>
            <a:xfrm>
              <a:off x="9031287" y="2874962"/>
              <a:ext cx="203200" cy="96837"/>
            </a:xfrm>
            <a:prstGeom prst="ellipse">
              <a:avLst/>
            </a:prstGeom>
            <a:gradFill>
              <a:gsLst>
                <a:gs pos="0">
                  <a:srgbClr val="3F3F60"/>
                </a:gs>
                <a:gs pos="100000">
                  <a:schemeClr val="accen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Shape 217"/>
            <p:cNvSpPr/>
            <p:nvPr/>
          </p:nvSpPr>
          <p:spPr>
            <a:xfrm>
              <a:off x="8990012" y="4254500"/>
              <a:ext cx="247650" cy="131762"/>
            </a:xfrm>
            <a:prstGeom prst="ellipse">
              <a:avLst/>
            </a:prstGeom>
            <a:gradFill>
              <a:gsLst>
                <a:gs pos="0">
                  <a:srgbClr val="3E3E5E"/>
                </a:gs>
                <a:gs pos="100000">
                  <a:schemeClr val="accen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Shape 218"/>
            <p:cNvSpPr/>
            <p:nvPr/>
          </p:nvSpPr>
          <p:spPr>
            <a:xfrm>
              <a:off x="-103187" y="4548187"/>
              <a:ext cx="238125" cy="141287"/>
            </a:xfrm>
            <a:prstGeom prst="ellipse">
              <a:avLst/>
            </a:prstGeom>
            <a:gradFill>
              <a:gsLst>
                <a:gs pos="0">
                  <a:srgbClr val="565681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Shape 219"/>
            <p:cNvSpPr/>
            <p:nvPr/>
          </p:nvSpPr>
          <p:spPr>
            <a:xfrm>
              <a:off x="3175" y="3932237"/>
              <a:ext cx="247650" cy="141287"/>
            </a:xfrm>
            <a:prstGeom prst="ellipse">
              <a:avLst/>
            </a:prstGeom>
            <a:gradFill>
              <a:gsLst>
                <a:gs pos="0">
                  <a:srgbClr val="595986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Shape 220"/>
            <p:cNvSpPr/>
            <p:nvPr/>
          </p:nvSpPr>
          <p:spPr>
            <a:xfrm>
              <a:off x="-14287" y="2279650"/>
              <a:ext cx="168275" cy="69850"/>
            </a:xfrm>
            <a:prstGeom prst="ellipse">
              <a:avLst/>
            </a:prstGeom>
            <a:gradFill>
              <a:gsLst>
                <a:gs pos="0">
                  <a:srgbClr val="61619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Shape 221"/>
            <p:cNvSpPr/>
            <p:nvPr/>
          </p:nvSpPr>
          <p:spPr>
            <a:xfrm>
              <a:off x="8928100" y="6365875"/>
              <a:ext cx="319087" cy="168275"/>
            </a:xfrm>
            <a:prstGeom prst="ellipse">
              <a:avLst/>
            </a:prstGeom>
            <a:gradFill>
              <a:gsLst>
                <a:gs pos="0">
                  <a:srgbClr val="353551"/>
                </a:gs>
                <a:gs pos="100000">
                  <a:schemeClr val="accent2"/>
                </a:gs>
              </a:gsLst>
              <a:lin ang="135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Shape 222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-7620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23" name="Shape 223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4" name="Shape 224"/>
          <p:cNvSpPr txBox="1"/>
          <p:nvPr>
            <p:ph idx="11" type="ftr"/>
          </p:nvPr>
        </p:nvSpPr>
        <p:spPr>
          <a:xfrm>
            <a:off x="3124200" y="6243637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5" name="Shape 225"/>
          <p:cNvSpPr txBox="1"/>
          <p:nvPr>
            <p:ph idx="1" type="body"/>
          </p:nvPr>
        </p:nvSpPr>
        <p:spPr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6" name="Shape 22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jpg"/><Relationship Id="rId4" Type="http://schemas.openxmlformats.org/officeDocument/2006/relationships/image" Target="../media/image7.jpg"/><Relationship Id="rId5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="0">
  <p:cSld>
    <p:bg>
      <p:bgPr>
        <a:gradFill>
          <a:gsLst>
            <a:gs pos="0">
              <a:srgbClr val="49496E"/>
            </a:gs>
            <a:gs pos="100000">
              <a:schemeClr val="lt1"/>
            </a:gs>
          </a:gsLst>
          <a:lin ang="13500000" scaled="0"/>
        </a:gradFill>
      </p:bgPr>
    </p:bg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Shape 467"/>
          <p:cNvSpPr txBox="1"/>
          <p:nvPr/>
        </p:nvSpPr>
        <p:spPr>
          <a:xfrm rot="-1020000">
            <a:off x="5076825" y="4508500"/>
            <a:ext cx="3779837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2700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468" name="Shape 468"/>
          <p:cNvSpPr/>
          <p:nvPr/>
        </p:nvSpPr>
        <p:spPr>
          <a:xfrm>
            <a:off x="1476375" y="1557337"/>
            <a:ext cx="6672262" cy="27241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1">
                <a:ln cap="flat" cmpd="sng" w="12700">
                  <a:solidFill>
                    <a:srgbClr val="B2B2B2"/>
                  </a:solidFill>
                  <a:prstDash val="solid"/>
                  <a:miter lim="800000"/>
                  <a:headEnd len="med" w="med" type="none"/>
                  <a:tailEnd len="med" w="med" type="none"/>
                </a:ln>
                <a:solidFill>
                  <a:srgbClr val="FF3300"/>
                </a:solidFill>
                <a:latin typeface="Arial"/>
              </a:rPr>
              <a:t>Полупроводниковые </a:t>
            </a:r>
            <a:br>
              <a:rPr b="0" i="1">
                <a:ln cap="flat" cmpd="sng" w="12700">
                  <a:solidFill>
                    <a:srgbClr val="B2B2B2"/>
                  </a:solidFill>
                  <a:prstDash val="solid"/>
                  <a:miter lim="800000"/>
                  <a:headEnd len="med" w="med" type="none"/>
                  <a:tailEnd len="med" w="med" type="none"/>
                </a:ln>
                <a:solidFill>
                  <a:srgbClr val="FF3300"/>
                </a:solidFill>
                <a:latin typeface="Arial"/>
              </a:rPr>
            </a:br>
            <a:r>
              <a:rPr b="0" i="1">
                <a:ln cap="flat" cmpd="sng" w="12700">
                  <a:solidFill>
                    <a:srgbClr val="B2B2B2"/>
                  </a:solidFill>
                  <a:prstDash val="solid"/>
                  <a:miter lim="800000"/>
                  <a:headEnd len="med" w="med" type="none"/>
                  <a:tailEnd len="med" w="med" type="none"/>
                </a:ln>
                <a:solidFill>
                  <a:srgbClr val="FF3300"/>
                </a:solidFill>
                <a:latin typeface="Arial"/>
              </a:rPr>
              <a:t>лазеры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47476B"/>
            </a:gs>
            <a:gs pos="100000">
              <a:schemeClr val="lt1"/>
            </a:gs>
          </a:gsLst>
          <a:lin ang="13500000" scaled="0"/>
        </a:gradFill>
      </p:bgPr>
    </p:bg>
    <p:spTree>
      <p:nvGrpSpPr>
        <p:cNvPr id="546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Применение п/п лазеров</a:t>
            </a:r>
          </a:p>
        </p:txBody>
      </p:sp>
      <p:pic>
        <p:nvPicPr>
          <p:cNvPr id="548" name="Shape 5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16012" y="1916112"/>
            <a:ext cx="2047875" cy="205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9" name="Shape 5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508625" y="1773237"/>
            <a:ext cx="2058987" cy="21605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50" name="Shape 550"/>
          <p:cNvCxnSpPr/>
          <p:nvPr/>
        </p:nvCxnSpPr>
        <p:spPr>
          <a:xfrm>
            <a:off x="1403350" y="1125537"/>
            <a:ext cx="6481762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551" name="Shape 551"/>
          <p:cNvCxnSpPr/>
          <p:nvPr/>
        </p:nvCxnSpPr>
        <p:spPr>
          <a:xfrm flipH="1">
            <a:off x="2268537" y="1125537"/>
            <a:ext cx="935037" cy="647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lg" w="lg" type="triangle"/>
          </a:ln>
        </p:spPr>
      </p:cxnSp>
      <p:cxnSp>
        <p:nvCxnSpPr>
          <p:cNvPr id="552" name="Shape 552"/>
          <p:cNvCxnSpPr/>
          <p:nvPr/>
        </p:nvCxnSpPr>
        <p:spPr>
          <a:xfrm>
            <a:off x="5076825" y="1125537"/>
            <a:ext cx="863600" cy="574675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lg" w="lg" type="triangle"/>
          </a:ln>
        </p:spPr>
      </p:cxnSp>
      <p:sp>
        <p:nvSpPr>
          <p:cNvPr id="553" name="Shape 553"/>
          <p:cNvSpPr txBox="1"/>
          <p:nvPr/>
        </p:nvSpPr>
        <p:spPr>
          <a:xfrm>
            <a:off x="5292725" y="4437062"/>
            <a:ext cx="2951162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Лазерная указка</a:t>
            </a:r>
          </a:p>
        </p:txBody>
      </p:sp>
      <p:sp>
        <p:nvSpPr>
          <p:cNvPr id="554" name="Shape 554"/>
          <p:cNvSpPr txBox="1"/>
          <p:nvPr/>
        </p:nvSpPr>
        <p:spPr>
          <a:xfrm>
            <a:off x="468312" y="4221162"/>
            <a:ext cx="3382962" cy="1920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Впервые в широких масштабах эти лазеры начали использоваться в качестве считывающей головки в компакт-дисковых системах 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47476B"/>
            </a:gs>
            <a:gs pos="100000">
              <a:schemeClr val="lt1"/>
            </a:gs>
          </a:gsLst>
          <a:lin ang="13500000" scaled="0"/>
        </a:gradFill>
      </p:bgPr>
    </p:bg>
    <p:spTree>
      <p:nvGrpSpPr>
        <p:cNvPr id="558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/>
          <p:nvPr>
            <p:ph idx="1" type="body"/>
          </p:nvPr>
        </p:nvSpPr>
        <p:spPr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5461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723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C3320B"/>
              </a:buClr>
              <a:buSzPts val="6000"/>
              <a:buFont typeface="Arial"/>
              <a:buNone/>
            </a:pPr>
            <a:r>
              <a:rPr b="0" i="0" lang="en-US" sz="6000" u="none">
                <a:solidFill>
                  <a:srgbClr val="C3320B"/>
                </a:solidFill>
                <a:latin typeface="Arial"/>
                <a:ea typeface="Arial"/>
                <a:cs typeface="Arial"/>
                <a:sym typeface="Arial"/>
              </a:rPr>
              <a:t>             Конец</a:t>
            </a:r>
          </a:p>
          <a:p>
            <a:pPr indent="-723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t/>
            </a:r>
            <a:endParaRPr b="0" i="0" sz="6000" u="none">
              <a:solidFill>
                <a:srgbClr val="C3320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96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C3320B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C3320B"/>
                </a:solidFill>
                <a:latin typeface="Arial"/>
                <a:ea typeface="Arial"/>
                <a:cs typeface="Arial"/>
                <a:sym typeface="Arial"/>
              </a:rPr>
              <a:t>      Спасибо всем за внимание!!!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47476B"/>
            </a:gs>
            <a:gs pos="100000">
              <a:schemeClr val="lt1"/>
            </a:gs>
          </a:gsLst>
          <a:lin ang="13500000" scaled="0"/>
        </a:gradFill>
      </p:bgPr>
    </p:bg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Shape 473"/>
          <p:cNvSpPr txBox="1"/>
          <p:nvPr>
            <p:ph type="title"/>
          </p:nvPr>
        </p:nvSpPr>
        <p:spPr>
          <a:xfrm>
            <a:off x="395287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286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Полупроводниковые лазеры,</a:t>
            </a:r>
            <a:br>
              <a:rPr b="0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их особенности</a:t>
            </a:r>
          </a:p>
        </p:txBody>
      </p:sp>
      <p:sp>
        <p:nvSpPr>
          <p:cNvPr id="474" name="Shape 474"/>
          <p:cNvSpPr txBox="1"/>
          <p:nvPr>
            <p:ph idx="1" type="body"/>
          </p:nvPr>
        </p:nvSpPr>
        <p:spPr>
          <a:xfrm>
            <a:off x="179387" y="1052512"/>
            <a:ext cx="4186237" cy="23764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444500" lvl="0" marL="34290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     Инжекционным или полупроводниковым лазером называется генератор когерентного во времени и в пространстве рекомбинационного излучения, которое возникает при плотности тока, протекающего через р - n переход, превышающей некоторое пороговое значение.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475" name="Shape 47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27537" y="1125537"/>
            <a:ext cx="4535487" cy="2936875"/>
          </a:xfrm>
          <a:prstGeom prst="rect">
            <a:avLst/>
          </a:prstGeom>
          <a:noFill/>
          <a:ln>
            <a:noFill/>
          </a:ln>
        </p:spPr>
      </p:pic>
      <p:sp>
        <p:nvSpPr>
          <p:cNvPr id="476" name="Shape 476"/>
          <p:cNvSpPr txBox="1"/>
          <p:nvPr/>
        </p:nvSpPr>
        <p:spPr>
          <a:xfrm>
            <a:off x="323850" y="4149725"/>
            <a:ext cx="8478837" cy="3140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Полупроводниковые лазеры, подобно другим лазерам (таким, как рубиновый лазер или же лазер на смеси He - Ne), испускают излучение, когерентное в пространстве и во времени. Это означает, что излучение лазера высоко монохроматично (имеет узкую полосу спектра) и создает строго направленный луч света. Вместе с тем по ряду важных характеристик полупроводниковые лазеры существенно отличаются от лазеров других типов.</a:t>
            </a: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77" name="Shape 477"/>
          <p:cNvCxnSpPr/>
          <p:nvPr/>
        </p:nvCxnSpPr>
        <p:spPr>
          <a:xfrm>
            <a:off x="1476375" y="549275"/>
            <a:ext cx="597535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78" name="Shape 478"/>
          <p:cNvCxnSpPr/>
          <p:nvPr/>
        </p:nvCxnSpPr>
        <p:spPr>
          <a:xfrm>
            <a:off x="2771775" y="1052512"/>
            <a:ext cx="338455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47476B"/>
            </a:gs>
            <a:gs pos="100000">
              <a:schemeClr val="lt1"/>
            </a:gs>
          </a:gsLst>
          <a:lin ang="13500000" scaled="0"/>
        </a:gradFill>
      </p:bgPr>
    </p:bg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Shape 483"/>
          <p:cNvSpPr txBox="1"/>
          <p:nvPr>
            <p:ph idx="1" type="body"/>
          </p:nvPr>
        </p:nvSpPr>
        <p:spPr>
          <a:xfrm>
            <a:off x="457200" y="404812"/>
            <a:ext cx="8229600" cy="5729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469900" lvl="0" marL="34290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       </a:t>
            </a:r>
          </a:p>
          <a:p>
            <a:pPr indent="-469900" lvl="0" marL="342900" marR="0" rtl="0" algn="ctr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</a:t>
            </a: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В обычных лазерах квантовые переходы происходят между дискретными энергетическими уровнями, тогда как в полупроводниковых лазерах переходы обусловлены зонной структурой материала.</a:t>
            </a:r>
            <a:b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       2. Полупроводниковые лазеры имеют очень малые размеры (~0,1 мм в длину), и так как активная область в них очень узкая (~1 мкм и меньше), расхождение лазерного луча значительно больше, чем у обычного лазера.</a:t>
            </a:r>
            <a:b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       3. Пространственные и спектральные характеристики излучения полупроводникового лазера сильно зависят от свойств материала, из которого сделан переход (таких свойств, как структура запрещенной зоны и коэффициент преломления).</a:t>
            </a:r>
            <a:b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       4. В лазере с р-n переходом лазерное излучение возникает непосредственно под действием тока, протекающего через прямосмещенный диод. В результате система очень эффективна, поскольку позволяет легко осуществлять модуляцию излучения за счет модуляции тока. Так как полупроводниковые лазеры характеризуются очень малыми временами стимулированного излучения, модуляция может проводиться на высоких частотах.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47476B"/>
            </a:gs>
            <a:gs pos="100000">
              <a:schemeClr val="lt1"/>
            </a:gs>
          </a:gsLst>
          <a:lin ang="13500000" scaled="0"/>
        </a:gradFill>
      </p:bgPr>
    </p:bg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286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Материалы и принципы</a:t>
            </a:r>
            <a:br>
              <a:rPr b="0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работы лазеров</a:t>
            </a:r>
          </a:p>
        </p:txBody>
      </p:sp>
      <p:sp>
        <p:nvSpPr>
          <p:cNvPr id="489" name="Shape 489"/>
          <p:cNvSpPr txBox="1"/>
          <p:nvPr>
            <p:ph idx="1" type="body"/>
          </p:nvPr>
        </p:nvSpPr>
        <p:spPr>
          <a:xfrm>
            <a:off x="395287" y="2149475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469900" lvl="0" marL="34290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     В качестве материалов, используемых в полупроводниковых лазерах применяются полупроводники с прямой запрещенной зоной. Это обусловлено тем, что излучательные переходы в прямозонных полупроводниках представляют собой процесс первого порядка и вероятность переходов высока. В полупроводниках с непрямой зоной излучательная рекомбинация выступает как размер второго порядка, так что вероятность излучательных переходов существенно ниже. Кроме того, в непрямозонных полупроводниках при увеличении степени возбуждения потери, связанные с поглощением излучения на инжектированных свободных носителях, возрастают быстрее, чем усиление.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90" name="Shape 490"/>
          <p:cNvCxnSpPr/>
          <p:nvPr/>
        </p:nvCxnSpPr>
        <p:spPr>
          <a:xfrm>
            <a:off x="2124075" y="836612"/>
            <a:ext cx="4752975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91" name="Shape 491"/>
          <p:cNvCxnSpPr/>
          <p:nvPr/>
        </p:nvCxnSpPr>
        <p:spPr>
          <a:xfrm>
            <a:off x="2916237" y="1412875"/>
            <a:ext cx="3311525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47476B"/>
            </a:gs>
            <a:gs pos="100000">
              <a:schemeClr val="lt1"/>
            </a:gs>
          </a:gsLst>
          <a:lin ang="13500000" scaled="0"/>
        </a:gradFill>
      </p:bgPr>
    </p:bg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Shape 496"/>
          <p:cNvSpPr txBox="1"/>
          <p:nvPr>
            <p:ph idx="4294967295"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Принцип работы лазера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497" name="Shape 497"/>
          <p:cNvSpPr txBox="1"/>
          <p:nvPr>
            <p:ph idx="4294967295" type="body"/>
          </p:nvPr>
        </p:nvSpPr>
        <p:spPr>
          <a:xfrm>
            <a:off x="457200" y="1600200"/>
            <a:ext cx="4038600" cy="453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469900" lvl="0" marL="3429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Работа лазера связана с тремя основными процессами, обусловленными переходом носителей: поглощением, спонтанным излучением и стимулированным излучением. Расмотрим два энергетических уровня E1 и Е2, один из которых Е1 характеризует – возбужденное состояние, а другой Е2 – основное  состояние.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8" name="Shape 4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00562" y="1196975"/>
            <a:ext cx="4475162" cy="4752975"/>
          </a:xfrm>
          <a:prstGeom prst="rect">
            <a:avLst/>
          </a:prstGeom>
          <a:noFill/>
          <a:ln>
            <a:noFill/>
          </a:ln>
        </p:spPr>
      </p:pic>
      <p:sp>
        <p:nvSpPr>
          <p:cNvPr id="499" name="Shape 499"/>
          <p:cNvSpPr txBox="1"/>
          <p:nvPr/>
        </p:nvSpPr>
        <p:spPr>
          <a:xfrm>
            <a:off x="2268537" y="476250"/>
            <a:ext cx="467995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Принцип работы лазера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cxnSp>
        <p:nvCxnSpPr>
          <p:cNvPr id="500" name="Shape 500"/>
          <p:cNvCxnSpPr/>
          <p:nvPr/>
        </p:nvCxnSpPr>
        <p:spPr>
          <a:xfrm>
            <a:off x="2411412" y="981075"/>
            <a:ext cx="3960812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47476B"/>
            </a:gs>
            <a:gs pos="100000">
              <a:schemeClr val="lt1"/>
            </a:gs>
          </a:gsLst>
          <a:lin ang="13500000" scaled="0"/>
        </a:gradFill>
      </p:bgPr>
    </p:bg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 txBox="1"/>
          <p:nvPr>
            <p:ph idx="1" type="body"/>
          </p:nvPr>
        </p:nvSpPr>
        <p:spPr>
          <a:xfrm>
            <a:off x="457200" y="333375"/>
            <a:ext cx="8229600" cy="6191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469900" lvl="0" marL="34290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Любой переход между этими состояниями сопровождается испусканием или поглощением фотона с частотой v12, определяемой из соотношения hv12=E2-E1. При обычных температурах большинство атомов находится в основном состоянии. Эта ситуация нарушается в результате воздействия на систему фотона с энергией, равной hv12. Атом в состоянии E2 поглощает фотон и переходит в возбужденное состояние Е1. Это и составляет процесс поглощения излучения. Возбужденное состояние является нестабильным и через короткий промежуток времени без какого-либо внешнего воздействия атом переходит в основное состояние, испуская фотон с энергией hv12 (спонтанная эмиссия). Время жизни, связанное со спонтанной эмиссией (т.е. среднее время возбужденного состояния), может изменяться в широком диапазоне, обычно в пределах 10-9 - 10-3 с, в зависимости от параметров полупроводника, таких, как структура зон (прямая или не прямая) и плотность рекомбинационных центров. Столкновение фотона, обладающего энергией hv12, с атомом, находящемся в возбужденном состоянии, стимулирует мгновенный переход атома в основное состояние с испусканием фотона с энергией hv12 и фазой, соответствующей фазе падающего излучения (стимулированное излучение).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47476B"/>
            </a:gs>
            <a:gs pos="100000">
              <a:schemeClr val="lt1"/>
            </a:gs>
          </a:gsLst>
          <a:lin ang="13500000" scaled="0"/>
        </a:gra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0" name="Shape 5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21237" y="3441675"/>
            <a:ext cx="4500563" cy="2076450"/>
          </a:xfrm>
          <a:prstGeom prst="rect">
            <a:avLst/>
          </a:prstGeom>
          <a:noFill/>
          <a:ln>
            <a:noFill/>
          </a:ln>
        </p:spPr>
      </p:pic>
      <p:sp>
        <p:nvSpPr>
          <p:cNvPr id="511" name="Shape 511"/>
          <p:cNvSpPr txBox="1"/>
          <p:nvPr/>
        </p:nvSpPr>
        <p:spPr>
          <a:xfrm>
            <a:off x="2771775" y="476250"/>
            <a:ext cx="4465637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286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Виды п/п лазеров</a:t>
            </a:r>
          </a:p>
        </p:txBody>
      </p:sp>
      <p:sp>
        <p:nvSpPr>
          <p:cNvPr id="512" name="Shape 512"/>
          <p:cNvSpPr txBox="1"/>
          <p:nvPr/>
        </p:nvSpPr>
        <p:spPr>
          <a:xfrm>
            <a:off x="4572000" y="1773237"/>
            <a:ext cx="36718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Shape 513"/>
          <p:cNvSpPr txBox="1"/>
          <p:nvPr/>
        </p:nvSpPr>
        <p:spPr>
          <a:xfrm>
            <a:off x="5435600" y="1700212"/>
            <a:ext cx="4032250" cy="1158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ЛАЗЕР  </a:t>
            </a:r>
          </a:p>
          <a:p>
            <a:pPr indent="-12700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НА ДВОЙНОМ                    ГЕТЕРОПЕРЕХОДЕ    </a:t>
            </a:r>
          </a:p>
        </p:txBody>
      </p:sp>
      <p:sp>
        <p:nvSpPr>
          <p:cNvPr id="514" name="Shape 514"/>
          <p:cNvSpPr txBox="1"/>
          <p:nvPr/>
        </p:nvSpPr>
        <p:spPr>
          <a:xfrm>
            <a:off x="1042987" y="1773237"/>
            <a:ext cx="2808287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ЛАЗЕР  </a:t>
            </a:r>
          </a:p>
          <a:p>
            <a:pPr indent="-12700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 ГОМОПЕРЕХОДЕ </a:t>
            </a:r>
          </a:p>
        </p:txBody>
      </p:sp>
      <p:cxnSp>
        <p:nvCxnSpPr>
          <p:cNvPr id="515" name="Shape 515"/>
          <p:cNvCxnSpPr/>
          <p:nvPr/>
        </p:nvCxnSpPr>
        <p:spPr>
          <a:xfrm>
            <a:off x="2771775" y="1125537"/>
            <a:ext cx="381635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516" name="Shape 516"/>
          <p:cNvCxnSpPr/>
          <p:nvPr/>
        </p:nvCxnSpPr>
        <p:spPr>
          <a:xfrm>
            <a:off x="5580062" y="1125537"/>
            <a:ext cx="792162" cy="574675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lg" w="lg" type="triangle"/>
          </a:ln>
        </p:spPr>
      </p:cxnSp>
      <p:cxnSp>
        <p:nvCxnSpPr>
          <p:cNvPr id="517" name="Shape 517"/>
          <p:cNvCxnSpPr/>
          <p:nvPr/>
        </p:nvCxnSpPr>
        <p:spPr>
          <a:xfrm flipH="1">
            <a:off x="2771775" y="1125537"/>
            <a:ext cx="792162" cy="574675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lg" w="lg" type="triangle"/>
          </a:ln>
        </p:spPr>
      </p:cxnSp>
      <p:sp>
        <p:nvSpPr>
          <p:cNvPr id="518" name="Shape 518"/>
          <p:cNvSpPr txBox="1"/>
          <p:nvPr/>
        </p:nvSpPr>
        <p:spPr>
          <a:xfrm>
            <a:off x="468312" y="3284537"/>
            <a:ext cx="3600450" cy="253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В подобных лазерах  p-  и  n-области  выполнены на одном материале. Причем обе области являются вырожденными полупроводниками  с концентрацией носителей порядка  1018 ат/см3. </a:t>
            </a:r>
          </a:p>
        </p:txBody>
      </p:sp>
      <p:cxnSp>
        <p:nvCxnSpPr>
          <p:cNvPr id="519" name="Shape 519"/>
          <p:cNvCxnSpPr/>
          <p:nvPr/>
        </p:nvCxnSpPr>
        <p:spPr>
          <a:xfrm>
            <a:off x="4284662" y="1844675"/>
            <a:ext cx="0" cy="4824412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47476B"/>
            </a:gs>
            <a:gs pos="100000">
              <a:schemeClr val="lt1"/>
            </a:gs>
          </a:gsLst>
          <a:lin ang="13500000" scaled="0"/>
        </a:gradFill>
      </p:bgPr>
    </p:bg>
    <p:spTree>
      <p:nvGrpSpPr>
        <p:cNvPr id="523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hape 52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54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Применение лазеров</a:t>
            </a:r>
          </a:p>
        </p:txBody>
      </p:sp>
      <p:sp>
        <p:nvSpPr>
          <p:cNvPr id="525" name="Shape 525"/>
          <p:cNvSpPr txBox="1"/>
          <p:nvPr>
            <p:ph idx="1" type="body"/>
          </p:nvPr>
        </p:nvSpPr>
        <p:spPr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495300" lvl="0" marL="3429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Такие достоинства полупроводниковых лазеров, как возможность перестройки длины волны узкой линии излучения, высокая стабильность, низкая потребляемая мощность, простота конструкции, открывают широкие перспективы их применения в промышленности и фундаментальных исследованиях, таких как молекулярные и атомные спектроскопы, газовые спектроскопы высокого разрешения и контроль загрязненности атмосферы. Также полупроводниковые лазеры применяются в качестве источников излучения для волоконно-оптических линий связи 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26" name="Shape 526"/>
          <p:cNvCxnSpPr/>
          <p:nvPr/>
        </p:nvCxnSpPr>
        <p:spPr>
          <a:xfrm>
            <a:off x="2051050" y="1125537"/>
            <a:ext cx="4968875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2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47476B"/>
            </a:gs>
            <a:gs pos="100000">
              <a:schemeClr val="lt1"/>
            </a:gs>
          </a:gsLst>
          <a:lin ang="13500000" scaled="0"/>
        </a:gradFill>
      </p:bgPr>
    </p:bg>
    <p:spTree>
      <p:nvGrpSpPr>
        <p:cNvPr id="530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Shape 53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54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Приборы с использованием полупроводниковых лазеров </a:t>
            </a:r>
          </a:p>
        </p:txBody>
      </p:sp>
      <p:cxnSp>
        <p:nvCxnSpPr>
          <p:cNvPr id="532" name="Shape 532"/>
          <p:cNvCxnSpPr/>
          <p:nvPr/>
        </p:nvCxnSpPr>
        <p:spPr>
          <a:xfrm>
            <a:off x="1331912" y="765175"/>
            <a:ext cx="6480175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533" name="Shape 533"/>
          <p:cNvCxnSpPr/>
          <p:nvPr/>
        </p:nvCxnSpPr>
        <p:spPr>
          <a:xfrm>
            <a:off x="1187450" y="1412875"/>
            <a:ext cx="67691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534" name="Shape 5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3850" y="2565400"/>
            <a:ext cx="2808287" cy="143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5" name="Shape 53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635375" y="2349500"/>
            <a:ext cx="2952750" cy="1816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6" name="Shape 53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596187" y="2420937"/>
            <a:ext cx="1047750" cy="18002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37" name="Shape 537"/>
          <p:cNvCxnSpPr/>
          <p:nvPr/>
        </p:nvCxnSpPr>
        <p:spPr>
          <a:xfrm flipH="1">
            <a:off x="1908175" y="1412875"/>
            <a:ext cx="1079500" cy="1079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lg" w="lg" type="triangle"/>
          </a:ln>
        </p:spPr>
      </p:cxnSp>
      <p:cxnSp>
        <p:nvCxnSpPr>
          <p:cNvPr id="538" name="Shape 538"/>
          <p:cNvCxnSpPr/>
          <p:nvPr/>
        </p:nvCxnSpPr>
        <p:spPr>
          <a:xfrm>
            <a:off x="6227762" y="1412875"/>
            <a:ext cx="1439862" cy="936625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lg" w="lg" type="triangle"/>
          </a:ln>
        </p:spPr>
      </p:cxnSp>
      <p:cxnSp>
        <p:nvCxnSpPr>
          <p:cNvPr id="539" name="Shape 539"/>
          <p:cNvCxnSpPr/>
          <p:nvPr/>
        </p:nvCxnSpPr>
        <p:spPr>
          <a:xfrm>
            <a:off x="4787900" y="1412875"/>
            <a:ext cx="0" cy="863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lg" w="lg" type="triangle"/>
          </a:ln>
        </p:spPr>
      </p:cxnSp>
      <p:sp>
        <p:nvSpPr>
          <p:cNvPr id="540" name="Shape 540"/>
          <p:cNvSpPr txBox="1"/>
          <p:nvPr/>
        </p:nvSpPr>
        <p:spPr>
          <a:xfrm>
            <a:off x="250825" y="4437062"/>
            <a:ext cx="3132137" cy="1920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метод печати формата А4-полупроводниковый лазер скорость печати 14 страниц в минуту разрешение печати 300х300 dpi 600х600 dpi </a:t>
            </a:r>
          </a:p>
        </p:txBody>
      </p:sp>
      <p:sp>
        <p:nvSpPr>
          <p:cNvPr id="541" name="Shape 541"/>
          <p:cNvSpPr txBox="1"/>
          <p:nvPr/>
        </p:nvSpPr>
        <p:spPr>
          <a:xfrm>
            <a:off x="3635375" y="4581525"/>
            <a:ext cx="2665412" cy="1616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Полупроводниковый непрерывный лазер макдэл 00.00 02 для терапии и офтальмологии </a:t>
            </a:r>
          </a:p>
        </p:txBody>
      </p:sp>
      <p:sp>
        <p:nvSpPr>
          <p:cNvPr id="542" name="Shape 542"/>
          <p:cNvSpPr txBox="1"/>
          <p:nvPr/>
        </p:nvSpPr>
        <p:spPr>
          <a:xfrm>
            <a:off x="7019925" y="4437062"/>
            <a:ext cx="1944687" cy="2225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mediostar полупроводниковый лазер для безболезненного удаления волос 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Точки">
  <a:themeElements>
    <a:clrScheme name="default">
      <a:dk1>
        <a:srgbClr val="FFFFFF"/>
      </a:dk1>
      <a:lt1>
        <a:srgbClr val="666699"/>
      </a:lt1>
      <a:dk2>
        <a:srgbClr val="DFDEF6"/>
      </a:dk2>
      <a:lt2>
        <a:srgbClr val="5B5B89"/>
      </a:lt2>
      <a:accent1>
        <a:srgbClr val="6666FF"/>
      </a:accent1>
      <a:accent2>
        <a:srgbClr val="52527C"/>
      </a:accent2>
      <a:accent3>
        <a:srgbClr val="666699"/>
      </a:accent3>
      <a:accent4>
        <a:srgbClr val="6666FF"/>
      </a:accent4>
      <a:accent5>
        <a:srgbClr val="52527C"/>
      </a:accent5>
      <a:accent6>
        <a:srgbClr val="666699"/>
      </a:accent6>
      <a:hlink>
        <a:srgbClr val="9999FF"/>
      </a:hlink>
      <a:folHlink>
        <a:srgbClr val="CCCC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