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2AD-D86E-4FB0-87E0-2F4B8FCB0F7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D11D0C-9302-42EA-8708-1C9DEE022D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2AD-D86E-4FB0-87E0-2F4B8FCB0F7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1D0C-9302-42EA-8708-1C9DEE022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2AD-D86E-4FB0-87E0-2F4B8FCB0F7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1D0C-9302-42EA-8708-1C9DEE022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2DF2AD-D86E-4FB0-87E0-2F4B8FCB0F7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D11D0C-9302-42EA-8708-1C9DEE022DC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2AD-D86E-4FB0-87E0-2F4B8FCB0F7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1D0C-9302-42EA-8708-1C9DEE022D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2AD-D86E-4FB0-87E0-2F4B8FCB0F7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1D0C-9302-42EA-8708-1C9DEE022D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1D0C-9302-42EA-8708-1C9DEE022D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2AD-D86E-4FB0-87E0-2F4B8FCB0F7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2AD-D86E-4FB0-87E0-2F4B8FCB0F7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1D0C-9302-42EA-8708-1C9DEE022D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2AD-D86E-4FB0-87E0-2F4B8FCB0F7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1D0C-9302-42EA-8708-1C9DEE022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2DF2AD-D86E-4FB0-87E0-2F4B8FCB0F7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D11D0C-9302-42EA-8708-1C9DEE022D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2AD-D86E-4FB0-87E0-2F4B8FCB0F7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D11D0C-9302-42EA-8708-1C9DEE022D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2DF2AD-D86E-4FB0-87E0-2F4B8FCB0F7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D11D0C-9302-42EA-8708-1C9DEE022DC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293096"/>
            <a:ext cx="2480320" cy="170574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dirty="0" smtClean="0"/>
              <a:t>Работу выполнили:</a:t>
            </a:r>
          </a:p>
          <a:p>
            <a:pPr algn="r"/>
            <a:r>
              <a:rPr lang="ru-RU" sz="1800" dirty="0" smtClean="0"/>
              <a:t>Студенты 3 курса </a:t>
            </a:r>
          </a:p>
          <a:p>
            <a:pPr algn="r"/>
            <a:r>
              <a:rPr lang="ru-RU" sz="1800" dirty="0" smtClean="0"/>
              <a:t>Группы 21318</a:t>
            </a:r>
          </a:p>
          <a:p>
            <a:pPr algn="r"/>
            <a:r>
              <a:rPr lang="ru-RU" sz="1800" dirty="0" smtClean="0"/>
              <a:t>Фадеева Елизавета</a:t>
            </a:r>
          </a:p>
          <a:p>
            <a:pPr algn="r"/>
            <a:r>
              <a:rPr lang="ru-RU" sz="1800" dirty="0" smtClean="0"/>
              <a:t>Абрамова Дарья 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/>
          <a:lstStyle/>
          <a:p>
            <a:r>
              <a:rPr lang="ru-RU" dirty="0" smtClean="0"/>
              <a:t>Биполярный транзистор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6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ктивный режи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8111"/>
            <a:ext cx="9464143" cy="709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жим насыщ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4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59792" r="8395" b="9782"/>
          <a:stretch/>
        </p:blipFill>
        <p:spPr bwMode="auto">
          <a:xfrm>
            <a:off x="0" y="1916832"/>
            <a:ext cx="9144000" cy="26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46781"/>
            <a:ext cx="7800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Инверсный режим (</a:t>
            </a:r>
            <a:r>
              <a:rPr lang="ru-RU" sz="4000" dirty="0" err="1" smtClean="0"/>
              <a:t>reverse</a:t>
            </a:r>
            <a:r>
              <a:rPr lang="ru-RU" sz="4000" dirty="0" smtClean="0"/>
              <a:t> </a:t>
            </a:r>
            <a:r>
              <a:rPr lang="ru-RU" sz="4000" dirty="0" err="1" smtClean="0"/>
              <a:t>mode</a:t>
            </a:r>
            <a:r>
              <a:rPr lang="ru-RU" sz="4000" dirty="0" smtClean="0"/>
              <a:t> 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97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лассификация транзисто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" y="0"/>
            <a:ext cx="9149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8229600" cy="85152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7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Биполярный транзистор</a:t>
            </a:r>
            <a:r>
              <a:rPr lang="ru-RU" sz="2000" dirty="0"/>
              <a:t> - электронный полупроводниковый прибор, один из типов транзисторов, предназначенный для усиления, генерирования и преобразования электрических сигналов. Транзистор называется </a:t>
            </a:r>
            <a:r>
              <a:rPr lang="ru-RU" sz="2000" i="1" dirty="0"/>
              <a:t>биполярный</a:t>
            </a:r>
            <a:r>
              <a:rPr lang="ru-RU" sz="2000" dirty="0"/>
              <a:t>, поскольку в работе прибора одновременно участвуют два типа носителей заряда – </a:t>
            </a:r>
            <a:r>
              <a:rPr lang="ru-RU" sz="2000" i="1" dirty="0"/>
              <a:t>электроны</a:t>
            </a:r>
            <a:r>
              <a:rPr lang="ru-RU" sz="2000" dirty="0"/>
              <a:t> и </a:t>
            </a:r>
            <a:r>
              <a:rPr lang="ru-RU" sz="2000" i="1" dirty="0"/>
              <a:t>дырки</a:t>
            </a:r>
            <a:r>
              <a:rPr lang="ru-RU" sz="2000" dirty="0"/>
              <a:t>. Этим он отличается от полевого транзистора, в работе которого участвует только один тип носителей заряда.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</a:t>
            </a:r>
            <a:r>
              <a:rPr lang="ru-RU" dirty="0" smtClean="0"/>
              <a:t>БТ?</a:t>
            </a:r>
            <a:endParaRPr lang="ru-RU" dirty="0"/>
          </a:p>
        </p:txBody>
      </p:sp>
      <p:pic>
        <p:nvPicPr>
          <p:cNvPr id="1026" name="Picture 2" descr="Картинки по запросу Биполярные транзис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254762" cy="27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биполярный транзистор принцип работ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00" y="1524000"/>
            <a:ext cx="406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4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hightolow.ru/images/tranPN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381250"/>
            <a:ext cx="762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Устройство </a:t>
            </a:r>
            <a:r>
              <a:rPr lang="ru-RU" sz="4000" dirty="0" smtClean="0"/>
              <a:t>биполярного транзистора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1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биполярный транзистор обозначение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908720"/>
            <a:ext cx="756084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Устройство биполярного транзистора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8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ключение биполярного транзистор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900" y="1524000"/>
            <a:ext cx="61722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Работа биполярного транзистора</a:t>
            </a:r>
          </a:p>
        </p:txBody>
      </p:sp>
    </p:spTree>
    <p:extLst>
      <p:ext uri="{BB962C8B-B14F-4D97-AF65-F5344CB8AC3E}">
        <p14:creationId xmlns:p14="http://schemas.microsoft.com/office/powerpoint/2010/main" val="36490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ключение биполярного транзистора база коллектор эмиттер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268760"/>
            <a:ext cx="8064896" cy="51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биполярного транзистора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3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соответствии уровням напряжения на электродах транзистора, различают четыре режима его работы:</a:t>
            </a:r>
          </a:p>
          <a:p>
            <a:r>
              <a:rPr lang="ru-RU" sz="2400" dirty="0"/>
              <a:t>Режим отсечки</a:t>
            </a:r>
            <a:r>
              <a:rPr lang="en-US" sz="2400" dirty="0"/>
              <a:t> (cut off mode).</a:t>
            </a:r>
            <a:endParaRPr lang="ru-RU" sz="2400" dirty="0"/>
          </a:p>
          <a:p>
            <a:r>
              <a:rPr lang="ru-RU" sz="2400" dirty="0"/>
              <a:t>Активный режим (</a:t>
            </a:r>
            <a:r>
              <a:rPr lang="ru-RU" sz="2400" dirty="0" err="1"/>
              <a:t>active</a:t>
            </a:r>
            <a:r>
              <a:rPr lang="ru-RU" sz="2400" dirty="0"/>
              <a:t> </a:t>
            </a:r>
            <a:r>
              <a:rPr lang="ru-RU" sz="2400" dirty="0" err="1"/>
              <a:t>mode</a:t>
            </a:r>
            <a:r>
              <a:rPr lang="ru-RU" sz="2400" dirty="0"/>
              <a:t>).</a:t>
            </a:r>
          </a:p>
          <a:p>
            <a:r>
              <a:rPr lang="ru-RU" sz="2400" dirty="0"/>
              <a:t>Режим насыщения (</a:t>
            </a:r>
            <a:r>
              <a:rPr lang="ru-RU" sz="2400" dirty="0" err="1"/>
              <a:t>saturation</a:t>
            </a:r>
            <a:r>
              <a:rPr lang="ru-RU" sz="2400" dirty="0"/>
              <a:t> </a:t>
            </a:r>
            <a:r>
              <a:rPr lang="ru-RU" sz="2400" dirty="0" err="1"/>
              <a:t>mode</a:t>
            </a:r>
            <a:r>
              <a:rPr lang="ru-RU" sz="2400" dirty="0"/>
              <a:t>).</a:t>
            </a:r>
          </a:p>
          <a:p>
            <a:r>
              <a:rPr lang="ru-RU" sz="2400" dirty="0"/>
              <a:t>Инверсный </a:t>
            </a:r>
            <a:r>
              <a:rPr lang="ru-RU" sz="2400" dirty="0" smtClean="0"/>
              <a:t>режим </a:t>
            </a:r>
            <a:r>
              <a:rPr lang="ru-RU" sz="2400" dirty="0"/>
              <a:t>(</a:t>
            </a:r>
            <a:r>
              <a:rPr lang="ru-RU" sz="2400" dirty="0" err="1"/>
              <a:t>reverse</a:t>
            </a:r>
            <a:r>
              <a:rPr lang="ru-RU" sz="2400" dirty="0"/>
              <a:t> </a:t>
            </a:r>
            <a:r>
              <a:rPr lang="ru-RU" sz="2400" dirty="0" err="1"/>
              <a:t>mode</a:t>
            </a:r>
            <a:r>
              <a:rPr lang="ru-RU" sz="2400" dirty="0"/>
              <a:t> 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Режимы работы биполярного транзистора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Картинки по запросу Биполярные транзис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29908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Режим отсечки</a:t>
            </a:r>
            <a:r>
              <a:rPr lang="en-US" dirty="0" smtClean="0"/>
              <a:t> (cut off mode).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AutoShape 2" descr="Картинки по запросу Биполярные транзисторы режим отсе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Биполярные транзисторы режим отсеч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Биполярные транзисторы режим отсеч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Биполярные транзисторы режим отсеч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Биполярные транзисторы режим отсечк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Картинки по запросу Биполярные транзисторы режим отсечк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Картинки по запросу Биполярные транзисторы режим отсе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456</TotalTime>
  <Words>89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Биполярный транзистор</vt:lpstr>
      <vt:lpstr>Что такое БТ?</vt:lpstr>
      <vt:lpstr>Принцип работы</vt:lpstr>
      <vt:lpstr>Устройство биполярного транзистора. </vt:lpstr>
      <vt:lpstr>Устройство биполярного транзистора. </vt:lpstr>
      <vt:lpstr>Работа биполярного транзистора</vt:lpstr>
      <vt:lpstr>Работа биполярного транзистора</vt:lpstr>
      <vt:lpstr>Режимы работы биполярного транзистора </vt:lpstr>
      <vt:lpstr> Режим отсечки (cut off mode).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Биполярный транзистор</dc:title>
  <dc:creator>Lissa</dc:creator>
  <cp:lastModifiedBy>Lissa</cp:lastModifiedBy>
  <cp:revision>4</cp:revision>
  <dcterms:created xsi:type="dcterms:W3CDTF">2017-12-04T20:27:35Z</dcterms:created>
  <dcterms:modified xsi:type="dcterms:W3CDTF">2017-12-05T04:03:45Z</dcterms:modified>
</cp:coreProperties>
</file>