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BB782E4-AA33-42AA-86DB-738E2715EF94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B3FD1-F865-442E-BBFD-728DD651C7DB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090FF-102C-497C-A404-87C300E5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378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090FF-102C-497C-A404-87C300E5B76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563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25F3B81-4EDA-4959-815C-4AD4D99C73DB}" type="datetime1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0CED-3763-4FB1-AC65-0BC32E5F4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D8FC-008C-4BD6-BF1D-1D1EC14771F4}" type="datetime1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0CED-3763-4FB1-AC65-0BC32E5F4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9B8F-4089-4731-8599-633D08D469D6}" type="datetime1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0CED-3763-4FB1-AC65-0BC32E5F4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706D-8A92-4CDC-B194-615BBE4F20D2}" type="datetime1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0CED-3763-4FB1-AC65-0BC32E5F4F9D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279D-C221-4281-BDBB-29E01F7EB546}" type="datetime1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0CED-3763-4FB1-AC65-0BC32E5F4F9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9AB1-8545-49EF-A60D-E90A62021E49}" type="datetime1">
              <a:rPr lang="ru-RU" smtClean="0"/>
              <a:t>19.12.2017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0CED-3763-4FB1-AC65-0BC32E5F4F9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5E6C-E8A4-466D-9B14-62F3004CF21A}" type="datetime1">
              <a:rPr lang="ru-RU" smtClean="0"/>
              <a:t>19.12.2017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0CED-3763-4FB1-AC65-0BC32E5F4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6C5F-09F4-4848-87C7-7108A4C9A611}" type="datetime1">
              <a:rPr lang="ru-RU" smtClean="0"/>
              <a:t>19.12.2017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0CED-3763-4FB1-AC65-0BC32E5F4F9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18B-14DB-407C-AF9B-1B580A0F8DF0}" type="datetime1">
              <a:rPr lang="ru-RU" smtClean="0"/>
              <a:t>19.12.2017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0CED-3763-4FB1-AC65-0BC32E5F4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24B9-4D0A-4F07-A924-100F5A19C67C}" type="datetime1">
              <a:rPr lang="ru-RU" smtClean="0"/>
              <a:t>19.12.2017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0CED-3763-4FB1-AC65-0BC32E5F4F9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8BE3-159F-4CA6-901A-D7CA456583B5}" type="datetime1">
              <a:rPr lang="ru-RU" smtClean="0"/>
              <a:t>19.12.2017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0CED-3763-4FB1-AC65-0BC32E5F4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A4E2CC3-901F-44E5-A160-AD528673472E}" type="datetime1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A220CED-3763-4FB1-AC65-0BC32E5F4F9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Солнечные батареи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653136"/>
            <a:ext cx="4136504" cy="20162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Подготовила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err="1" smtClean="0"/>
              <a:t>Бухманова</a:t>
            </a:r>
            <a:r>
              <a:rPr lang="ru-RU" dirty="0" smtClean="0"/>
              <a:t> Дарья</a:t>
            </a:r>
            <a:br>
              <a:rPr lang="ru-RU" dirty="0" smtClean="0"/>
            </a:br>
            <a:r>
              <a:rPr lang="ru-RU" dirty="0" smtClean="0"/>
              <a:t>21312 группа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51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0CED-3763-4FB1-AC65-0BC32E5F4F9D}" type="slidenum">
              <a:rPr lang="ru-RU" sz="2800" smtClean="0"/>
              <a:t>2</a:t>
            </a:fld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1043608" y="1196752"/>
            <a:ext cx="4104456" cy="4464496"/>
          </a:xfrm>
        </p:spPr>
        <p:txBody>
          <a:bodyPr/>
          <a:lstStyle/>
          <a:p>
            <a:r>
              <a:rPr lang="ru-RU" dirty="0"/>
              <a:t>"Солнечные панели" (солнечные батареи) - это наборы соединенных друг с другом и заключенных в раму "солнечных ячеек". </a:t>
            </a:r>
            <a:endParaRPr lang="ru-RU" dirty="0" smtClean="0"/>
          </a:p>
          <a:p>
            <a:r>
              <a:rPr lang="ru-RU" dirty="0" smtClean="0"/>
              <a:t>"</a:t>
            </a:r>
            <a:r>
              <a:rPr lang="ru-RU" dirty="0"/>
              <a:t>Солнечная ячейка" (солнечный элемент) - это небольшое </a:t>
            </a:r>
            <a:r>
              <a:rPr lang="ru-RU" dirty="0" smtClean="0"/>
              <a:t>полупроводниковое </a:t>
            </a:r>
            <a:r>
              <a:rPr lang="ru-RU" dirty="0"/>
              <a:t>устройство, </a:t>
            </a:r>
            <a:r>
              <a:rPr lang="ru-RU" dirty="0" smtClean="0"/>
              <a:t>преобразующее </a:t>
            </a:r>
            <a:r>
              <a:rPr lang="ru-RU" dirty="0"/>
              <a:t>энергию света в электрическую.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08995"/>
            <a:ext cx="288032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6632"/>
            <a:ext cx="4199043" cy="27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27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0CED-3763-4FB1-AC65-0BC32E5F4F9D}" type="slidenum">
              <a:rPr lang="ru-RU" sz="3200" smtClean="0"/>
              <a:t>3</a:t>
            </a:fld>
            <a:endParaRPr lang="ru-RU" sz="3200"/>
          </a:p>
        </p:txBody>
      </p:sp>
      <p:sp>
        <p:nvSpPr>
          <p:cNvPr id="3" name="TextBox 2"/>
          <p:cNvSpPr txBox="1"/>
          <p:nvPr/>
        </p:nvSpPr>
        <p:spPr>
          <a:xfrm>
            <a:off x="1043608" y="1196752"/>
            <a:ext cx="3528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Электрический ток в солнечной батарее возникает в результате процессов, происходящих в фотоэлементах при попадании на них солнечного излучения.</a:t>
            </a:r>
          </a:p>
          <a:p>
            <a:r>
              <a:rPr lang="ru-RU" dirty="0" smtClean="0"/>
              <a:t>Действие СБ основано на использовании вентильного (барьерного) фотоэффекта</a:t>
            </a:r>
          </a:p>
          <a:p>
            <a:r>
              <a:rPr lang="ru-RU" dirty="0" smtClean="0"/>
              <a:t>(заключается в возникновении электродвижущей силы в p-n переходе под действием света).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4176464" cy="3083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56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0CED-3763-4FB1-AC65-0BC32E5F4F9D}" type="slidenum">
              <a:rPr lang="ru-RU" sz="3200" smtClean="0"/>
              <a:t>4</a:t>
            </a:fld>
            <a:endParaRPr lang="ru-RU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95346" cy="377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5189"/>
            <a:ext cx="6076541" cy="255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542" y="3590642"/>
            <a:ext cx="3061298" cy="262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11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0CED-3763-4FB1-AC65-0BC32E5F4F9D}" type="slidenum">
              <a:rPr lang="ru-RU" sz="2800" smtClean="0"/>
              <a:t>5</a:t>
            </a:fld>
            <a:endParaRPr lang="ru-RU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3941877" cy="221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11" y="4279949"/>
            <a:ext cx="4059436" cy="254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69" y="2037153"/>
            <a:ext cx="4005942" cy="266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67" y="4114701"/>
            <a:ext cx="3963144" cy="271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8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Достоинства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348880"/>
            <a:ext cx="6400800" cy="343887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Не требует топлива</a:t>
            </a:r>
          </a:p>
          <a:p>
            <a:r>
              <a:rPr lang="ru-RU" dirty="0" smtClean="0"/>
              <a:t>Работает постоянно</a:t>
            </a:r>
          </a:p>
          <a:p>
            <a:r>
              <a:rPr lang="ru-RU" dirty="0" smtClean="0"/>
              <a:t>Бесшумность</a:t>
            </a:r>
          </a:p>
          <a:p>
            <a:r>
              <a:rPr lang="ru-RU" dirty="0" smtClean="0"/>
              <a:t>Длительный срок безаварийной службы</a:t>
            </a:r>
          </a:p>
          <a:p>
            <a:r>
              <a:rPr lang="ru-RU" dirty="0" smtClean="0"/>
              <a:t>Надежность</a:t>
            </a:r>
          </a:p>
          <a:p>
            <a:r>
              <a:rPr lang="ru-RU" dirty="0" smtClean="0"/>
              <a:t>Общедоступность</a:t>
            </a:r>
          </a:p>
          <a:p>
            <a:r>
              <a:rPr lang="ru-RU" dirty="0" smtClean="0"/>
              <a:t>Возможность произвольного изменения мощности системы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0CED-3763-4FB1-AC65-0BC32E5F4F9D}" type="slidenum">
              <a:rPr lang="ru-RU" sz="2800" smtClean="0"/>
              <a:t>6</a:t>
            </a:fld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0906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недостатки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438400"/>
            <a:ext cx="7056784" cy="3048001"/>
          </a:xfrm>
        </p:spPr>
        <p:txBody>
          <a:bodyPr/>
          <a:lstStyle/>
          <a:p>
            <a:r>
              <a:rPr lang="ru-RU" dirty="0"/>
              <a:t>Зависимость от погоды и времени </a:t>
            </a:r>
            <a:r>
              <a:rPr lang="ru-RU" dirty="0" smtClean="0"/>
              <a:t>суток</a:t>
            </a:r>
            <a:endParaRPr lang="ru-RU" dirty="0"/>
          </a:p>
          <a:p>
            <a:r>
              <a:rPr lang="ru-RU" dirty="0"/>
              <a:t>Низкая эффективность для использования в отопительных системах</a:t>
            </a:r>
          </a:p>
          <a:p>
            <a:r>
              <a:rPr lang="ru-RU" dirty="0" smtClean="0"/>
              <a:t>Высокая </a:t>
            </a:r>
            <a:r>
              <a:rPr lang="ru-RU" dirty="0"/>
              <a:t>стоимость </a:t>
            </a:r>
            <a:r>
              <a:rPr lang="ru-RU" dirty="0" smtClean="0"/>
              <a:t>конструкции</a:t>
            </a:r>
            <a:endParaRPr lang="ru-RU" dirty="0"/>
          </a:p>
          <a:p>
            <a:r>
              <a:rPr lang="ru-RU" dirty="0" smtClean="0"/>
              <a:t>Необходимость </a:t>
            </a:r>
            <a:r>
              <a:rPr lang="ru-RU" dirty="0"/>
              <a:t>постоянной очистки отражающей поверхности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0CED-3763-4FB1-AC65-0BC32E5F4F9D}" type="slidenum">
              <a:rPr lang="ru-RU" sz="2800" smtClean="0"/>
              <a:t>7</a:t>
            </a:fld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855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03648" y="2276872"/>
            <a:ext cx="6400800" cy="2015480"/>
          </a:xfrm>
        </p:spPr>
        <p:txBody>
          <a:bodyPr>
            <a:noAutofit/>
          </a:bodyPr>
          <a:lstStyle/>
          <a:p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93296"/>
            <a:ext cx="2133600" cy="365125"/>
          </a:xfrm>
        </p:spPr>
        <p:txBody>
          <a:bodyPr/>
          <a:lstStyle/>
          <a:p>
            <a:fld id="{DA220CED-3763-4FB1-AC65-0BC32E5F4F9D}" type="slidenum">
              <a:rPr lang="ru-RU" sz="2800" smtClean="0"/>
              <a:t>8</a:t>
            </a:fld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5857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167</TotalTime>
  <Words>144</Words>
  <Application>Microsoft Office PowerPoint</Application>
  <PresentationFormat>Экран (4:3)</PresentationFormat>
  <Paragraphs>31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Кутюр</vt:lpstr>
      <vt:lpstr>Солнечные батареи</vt:lpstr>
      <vt:lpstr>Презентация PowerPoint</vt:lpstr>
      <vt:lpstr>Презентация PowerPoint</vt:lpstr>
      <vt:lpstr>Презентация PowerPoint</vt:lpstr>
      <vt:lpstr>Применение</vt:lpstr>
      <vt:lpstr>Достоинства</vt:lpstr>
      <vt:lpstr>недостатки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Солнечные батареи</dc:title>
  <dc:creator>Дарья Бухманова</dc:creator>
  <cp:lastModifiedBy>Дарья Бухманова</cp:lastModifiedBy>
  <cp:revision>10</cp:revision>
  <dcterms:created xsi:type="dcterms:W3CDTF">2017-12-18T21:35:50Z</dcterms:created>
  <dcterms:modified xsi:type="dcterms:W3CDTF">2017-12-19T00:23:24Z</dcterms:modified>
</cp:coreProperties>
</file>