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492E12-0606-495F-BEA3-C136A45A9EED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F139318-6E7C-4DF0-964D-FAA30ACFA1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ВАХ </a:t>
            </a:r>
            <a:r>
              <a:rPr lang="en-US" dirty="0" smtClean="0"/>
              <a:t>p-n </a:t>
            </a:r>
            <a:r>
              <a:rPr lang="ru-RU" dirty="0" smtClean="0"/>
              <a:t>перехода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zed\Desktop\ффывф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908720"/>
            <a:ext cx="4729819" cy="4470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zed\Desktop\фвфа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6672"/>
            <a:ext cx="6084168" cy="3698220"/>
          </a:xfrm>
          <a:prstGeom prst="rect">
            <a:avLst/>
          </a:prstGeom>
          <a:noFill/>
        </p:spPr>
      </p:pic>
      <p:pic>
        <p:nvPicPr>
          <p:cNvPr id="10245" name="Picture 5" descr="http://ok-t.ru/helpiksorg/baza4/201595037742.files/image1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653136"/>
            <a:ext cx="4046438" cy="122413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3528" y="4077072"/>
            <a:ext cx="9505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ВАХ </a:t>
            </a:r>
            <a:r>
              <a:rPr lang="en-US" sz="2800" dirty="0" smtClean="0"/>
              <a:t>p-n-</a:t>
            </a:r>
            <a:r>
              <a:rPr lang="ru-RU" sz="2800" dirty="0" smtClean="0"/>
              <a:t>перехода описывается выражением: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C:\Users\zed\Desktop\фвфаа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7211877" cy="45365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87624" y="620688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ВАХ реального </a:t>
            </a:r>
            <a:r>
              <a:rPr lang="en-US" sz="2800" b="1" dirty="0" smtClean="0"/>
              <a:t>p-n-</a:t>
            </a:r>
            <a:r>
              <a:rPr lang="ru-RU" sz="2800" b="1" dirty="0" smtClean="0"/>
              <a:t>перехода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Устройство и работа выпрямительного диода. 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zed\Desktop\фвфаа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20688"/>
            <a:ext cx="4980783" cy="51883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Схема простого выпрямителя переменного тока на одном диоде.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18435" name="Picture 3" descr="C:\Users\zed\Desktop\фвфаа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92896"/>
            <a:ext cx="7800984" cy="2361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Диодный мост.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19458" name="Picture 2" descr="C:\Users\zed\Desktop\фвфаа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196752"/>
            <a:ext cx="3925813" cy="49639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392</TotalTime>
  <Words>31</Words>
  <Application>Microsoft Office PowerPoint</Application>
  <PresentationFormat>Экран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ВАХ p-n перехода</vt:lpstr>
      <vt:lpstr>Слайд 2</vt:lpstr>
      <vt:lpstr>Слайд 3</vt:lpstr>
      <vt:lpstr>Слайд 4</vt:lpstr>
      <vt:lpstr>Устройство и работа выпрямительного диода.  </vt:lpstr>
      <vt:lpstr>Слайд 6</vt:lpstr>
      <vt:lpstr>Схема простого выпрямителя переменного тока на одном диоде. </vt:lpstr>
      <vt:lpstr>Диодный мост.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ВАХ p-n перехода</dc:title>
  <dc:creator>zed</dc:creator>
  <cp:lastModifiedBy>zed</cp:lastModifiedBy>
  <cp:revision>18</cp:revision>
  <dcterms:created xsi:type="dcterms:W3CDTF">2017-12-04T15:37:36Z</dcterms:created>
  <dcterms:modified xsi:type="dcterms:W3CDTF">2017-12-04T22:09:44Z</dcterms:modified>
</cp:coreProperties>
</file>