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4660"/>
  </p:normalViewPr>
  <p:slideViewPr>
    <p:cSldViewPr>
      <p:cViewPr>
        <p:scale>
          <a:sx n="76" d="100"/>
          <a:sy n="76" d="100"/>
        </p:scale>
        <p:origin x="-121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6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48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93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133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78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91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32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81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1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45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62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2FBAD-6A92-4E33-B5B8-D62F39662E6E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E173E-CC9A-4D6E-8299-C94B949EA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3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Биполярный транзистор (БТ)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16916" y="486916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Выполнили студенты группы 21317:</a:t>
            </a:r>
            <a:b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Шиманский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Александр</a:t>
            </a:r>
            <a:b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Сарафанов Евгений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10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Схема включения с Общим Эмиттером (ОЭ)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476" y="4935178"/>
            <a:ext cx="3593432" cy="1700809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Коэффициент усиления по току: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Iвых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Iвх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Iк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/(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Iэ-Iк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) = α/(1-α) = β [β&gt;&gt;1]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Входное сопротивление: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Rвх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Uвх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Iвх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Uбэ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ru-RU" sz="2000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s://upload.wikimedia.org/wikipedia/commons/thumb/4/41/%D0%9E%D0%AD.png/200px-%D0%9E%D0%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3384376" cy="3181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:\Users\Евгн\Desktop\ййцуй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833281"/>
            <a:ext cx="3888432" cy="3669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83968" y="5503262"/>
            <a:ext cx="4572000" cy="56464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Выходная ВАХ БТ с общим эмиттером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0502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Схема включения с Общим Коллектором (ОК)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751" y="4794888"/>
            <a:ext cx="3528392" cy="18002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Коэффициент усиления по току: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Iвых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Iвх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Iэ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Iб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Iэ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/(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Iэ-Iк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) = 1/(1-α) = β [β&gt;&gt;1]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Входное сопротивление: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Rвх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Uвх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Iвх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=(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Uбэ+Uкэ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Iб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098" name="Picture 2" descr="https://upload.wikimedia.org/wikipedia/commons/thumb/e/e8/%D0%9E%D0%9A.png/200px-%D0%9E%D0%9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36794"/>
            <a:ext cx="3206759" cy="3014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Евгн\Desktop\ку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265" y="1691553"/>
            <a:ext cx="2965095" cy="30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847265" y="4999805"/>
            <a:ext cx="3456384" cy="589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Выходная ВАХ БТ 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общим коллектором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9416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Влияние температуры на характеристики транзисторов</a:t>
            </a:r>
            <a:br>
              <a:rPr lang="ru-RU" b="1" dirty="0"/>
            </a:br>
            <a:endParaRPr lang="ru-RU" dirty="0"/>
          </a:p>
        </p:txBody>
      </p:sp>
      <p:pic>
        <p:nvPicPr>
          <p:cNvPr id="2050" name="Picture 2" descr="C:\Users\Евгн\Desktop\куку1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88840"/>
            <a:ext cx="6669088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43608" y="4921130"/>
            <a:ext cx="6957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Зависимость тока от повышения температуры на схемах с ОЭ и ОБ.</a:t>
            </a:r>
          </a:p>
        </p:txBody>
      </p:sp>
    </p:spTree>
    <p:extLst>
      <p:ext uri="{BB962C8B-B14F-4D97-AF65-F5344CB8AC3E}">
        <p14:creationId xmlns:p14="http://schemas.microsoft.com/office/powerpoint/2010/main" val="2119410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620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2" name="ShockwaveFlash1" r:id="rId2" imgW="6857143" imgH="4978318"/>
        </mc:Choice>
        <mc:Fallback>
          <p:control name="ShockwaveFlash1" r:id="rId2" imgW="6857143" imgH="4978318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5288" y="260350"/>
                  <a:ext cx="8497887" cy="59055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86947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Введение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1948 год – Дж. Бардин и В.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Браттейн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создали полупроводниковый триод, 	     или транзистор.</a:t>
            </a:r>
          </a:p>
          <a:p>
            <a:pPr marL="0" indent="0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Тразистор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полупроводниковый прибор с двумя электронно-дырочными переходами, предназначенный для усиления и генерирования электрических сигналов.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Биполярный –  в работе транзистора принимают участие носители заряда 	            двух сортов (электроны и дырки).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4149080"/>
            <a:ext cx="3144551" cy="2679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819" y="4246000"/>
            <a:ext cx="4608512" cy="2224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11960" y="6470509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Условное графическое изображение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21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Схематическое изображение транзистора типа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p-n-p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060848"/>
            <a:ext cx="4578194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4653136"/>
            <a:ext cx="80648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Рис. 1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эмиттер,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база,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коллектор,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толщина базы,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ЭП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эмиттерный переход,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коллекторный переход</a:t>
            </a:r>
          </a:p>
        </p:txBody>
      </p:sp>
    </p:spTree>
    <p:extLst>
      <p:ext uri="{BB962C8B-B14F-4D97-AF65-F5344CB8AC3E}">
        <p14:creationId xmlns:p14="http://schemas.microsoft.com/office/powerpoint/2010/main" val="105550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Режим работы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Каждый из переходов транзистора можно включить либо в прямом, либо в обратном направлении.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зависимости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 этого различают три режима работы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транзистора:</a:t>
            </a:r>
          </a:p>
          <a:p>
            <a:pPr marL="514350" indent="-514350">
              <a:buAutoNum type="arabicPeriod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Режим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отсечки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оба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p-n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перехода закрыты, при этом через транзистор обычно идет сравнительно небольшой ток.</a:t>
            </a:r>
          </a:p>
          <a:p>
            <a:pPr marL="514350" indent="-514350">
              <a:buAutoNum type="arabicPeriod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Режим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насыщения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оба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p-n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перехода открыты.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Активный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один из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p-n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переходов открыт, а другой закрыт.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90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Режим отсечки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Такой режим получается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тогда, когда эмиттерный и коллекторный р-n-переходы подключены к внешним источникам в обратном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направлении (оба закрыты).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этом случае через оба р-n-перехода протекают очень малые обратные токи эмиттера 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baseline="-25000" dirty="0">
                <a:latin typeface="Times New Roman" pitchFamily="18" charset="0"/>
                <a:cs typeface="Times New Roman" pitchFamily="18" charset="0"/>
              </a:rPr>
              <a:t>ЭБО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И коллектора 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baseline="-25000" dirty="0">
                <a:latin typeface="Times New Roman" pitchFamily="18" charset="0"/>
                <a:cs typeface="Times New Roman" pitchFamily="18" charset="0"/>
              </a:rPr>
              <a:t>КБО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 Ток базы равен сумме этих токов и в зависимости от типа транзистора находится в пределах от единиц микроампер — мкА (у кремниевых транзисторов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919048"/>
            <a:ext cx="5197772" cy="2714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390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Режим насыщения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Такой режим получается тогда, когда эмиттерный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коллекторный р-n-переходы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подключены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внешним источникам в прямом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направлении (оба открыты). Диффузионное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электрическое поле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ЭП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КП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будет частично ослабляться электрическим полем, создаваемым внешними источниками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000" b="1" baseline="-25000" dirty="0">
                <a:latin typeface="Times New Roman" pitchFamily="18" charset="0"/>
                <a:cs typeface="Times New Roman" pitchFamily="18" charset="0"/>
              </a:rPr>
              <a:t>ЭБ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U</a:t>
            </a:r>
            <a:r>
              <a:rPr lang="ru-RU" sz="2000" b="1" baseline="-25000" dirty="0">
                <a:latin typeface="Times New Roman" pitchFamily="18" charset="0"/>
                <a:cs typeface="Times New Roman" pitchFamily="18" charset="0"/>
              </a:rPr>
              <a:t>КБ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 результате уменьшится потенциальный барьер, ограничивавший диффузию основных носителей заряда, и начнется проникновение (инжекция) дырок из эмиттера и коллектора в базу, то есть через эмиттер и коллектор транзистора потекут токи, называемые токами насыщения эмиттера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baseline="-25000" dirty="0" err="1">
                <a:latin typeface="Times New Roman" pitchFamily="18" charset="0"/>
                <a:cs typeface="Times New Roman" pitchFamily="18" charset="0"/>
              </a:rPr>
              <a:t>Э.нас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и коллектора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baseline="-25000" dirty="0" err="1">
                <a:latin typeface="Times New Roman" pitchFamily="18" charset="0"/>
                <a:cs typeface="Times New Roman" pitchFamily="18" charset="0"/>
              </a:rPr>
              <a:t>К.нас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437112"/>
            <a:ext cx="4311576" cy="2135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70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Активный режим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нормальный режим работы транзистора. </a:t>
            </a:r>
          </a:p>
          <a:p>
            <a:pPr marL="0" lvl="1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Такой режим получается тогда, когда переход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эмиттер-база включен в прямом направлении (открыт), а переход коллектор-база — в обратном (закрыт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lvl="1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транзистора p-n-p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типа: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ЭБ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&gt;0;U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КБ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&lt;0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транзистора n-p-n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типа: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ЭБ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&lt;0;U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КБ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&gt;0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826249"/>
            <a:ext cx="6120680" cy="2752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820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Схема включения БТ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Схема включения транзистора характеризуется двумя основными показателями: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усиления по току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вых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/I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вх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Входное сопротивление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/I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00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Схема включения с Общей Базой (ОБ)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2598" y="5452864"/>
            <a:ext cx="3930669" cy="735124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Выходная ВАХ БТ с общей базой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s://upload.wikimedia.org/wikipedia/commons/thumb/5/5d/%D0%9E%D0%91.png/200px-%D0%9E%D0%9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56792"/>
            <a:ext cx="3488386" cy="298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jstonline.narod.ru/eltehonline/elteh_c0/images/img3.6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986" y="1556792"/>
            <a:ext cx="4183281" cy="3896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843585" y="4807877"/>
            <a:ext cx="3744416" cy="1526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Коэффициент усиления по току: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Iвых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Iвх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Iк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Iэ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=α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[α&lt;1] </a:t>
            </a:r>
          </a:p>
          <a:p>
            <a:pPr marL="0" indent="0">
              <a:lnSpc>
                <a:spcPct val="80000"/>
              </a:lnSpc>
              <a:buFont typeface="Arial" pitchFamily="34" charset="0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Входное сопротивление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Rвх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Uвх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Iвх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Uбэ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Iэ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22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FLASH_SHOW_AFTER" val="0"/>
  <p:tag name="ISPRING_FLASH_START" val="auto"/>
  <p:tag name="ISPRING_FLASH_TYPE" val="swf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297</Words>
  <Application>Microsoft Office PowerPoint</Application>
  <PresentationFormat>Экран (4:3)</PresentationFormat>
  <Paragraphs>47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Биполярный транзистор (БТ)</vt:lpstr>
      <vt:lpstr>Введение</vt:lpstr>
      <vt:lpstr>Схематическое изображение транзистора типа p-n-p</vt:lpstr>
      <vt:lpstr>Режим работы</vt:lpstr>
      <vt:lpstr>Режим отсечки</vt:lpstr>
      <vt:lpstr>Режим насыщения</vt:lpstr>
      <vt:lpstr>Активный режим</vt:lpstr>
      <vt:lpstr>Схема включения БТ</vt:lpstr>
      <vt:lpstr>Схема включения с Общей Базой (ОБ)</vt:lpstr>
      <vt:lpstr>Схема включения с Общим Эмиттером (ОЭ)</vt:lpstr>
      <vt:lpstr>Схема включения с Общим Коллектором (ОК)</vt:lpstr>
      <vt:lpstr>Влияние температуры на характеристики транзисторов </vt:lpstr>
      <vt:lpstr>Спасибо за внимание!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Биполярный транзистор</dc:title>
  <dc:creator>Евгн</dc:creator>
  <cp:lastModifiedBy>User</cp:lastModifiedBy>
  <cp:revision>33</cp:revision>
  <dcterms:created xsi:type="dcterms:W3CDTF">2016-12-11T12:50:03Z</dcterms:created>
  <dcterms:modified xsi:type="dcterms:W3CDTF">2016-12-13T05:59:52Z</dcterms:modified>
</cp:coreProperties>
</file>