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75;&#1086;&#1088;&#1100;\Desktop\fototranzistory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File:Maker_Faire_2008_San_Mateo_153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commons.wikimedia.org/wiki/File:Solar_AA_charger_01_Pengo.jpg?uselang=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ommons.wikimedia.org/wiki/File:Solarhaus_Hedwig_Maeusdorf.jpg?uselang=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75;&#1086;&#1088;&#1100;\Desktop\fotodiod_pn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387424"/>
            <a:ext cx="7772400" cy="182976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Фотоприёмники и солнечные батареи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796" y="3896963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выполнили студенты группы 21318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Гавриленко Игорь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Николаева Марина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Фототранзистор действует также как и остальные фотодетекторы, однако  транзисторный эффект обеспечивает усиление фототока. По сравнению с фотодиодом фототранзистор более сложен в изготовлении и уступает ему в быстродействии (из-за большей площади).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Фототранзисторы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0341" t="31024" r="51198" b="43374"/>
          <a:stretch/>
        </p:blipFill>
        <p:spPr bwMode="auto">
          <a:xfrm>
            <a:off x="5220072" y="2636912"/>
            <a:ext cx="2736304" cy="1899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totranzistory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34634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Mufasa\Рабочий стол\ТВЭл презентация\8015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32" y="1484784"/>
            <a:ext cx="2468776" cy="145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>Фоторезисторы</a:t>
            </a:r>
            <a:endParaRPr lang="ru-RU" dirty="0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95490" y="1185396"/>
            <a:ext cx="685277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32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полупроводниковые резисторы, изменяющие свое электрическое сопротивление под действием оптического излучения.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68540" y="2708920"/>
            <a:ext cx="79565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dirty="0"/>
              <a:t>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Важнейшие параметры фоторезисторов: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интегральная чувствительность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отношение изменения напряжения на единицу мощности падающего излучения (при номинальном значении напряжения питания);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порог чувствительности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величина минимального сигнала, регистрируемого фоторезистором, отнесённая к единице полосы рабочих частот.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Основной характеристикой фоторезистора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токовая чувствительность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7" descr="C:\Documents and Settings\Mufasa\Рабочий стол\ТВЭл презентация\токовая чувствительность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31" y="5806401"/>
            <a:ext cx="59340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79512" y="6093296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Солнечные батареи</a:t>
            </a:r>
            <a:endParaRPr lang="ru-RU" dirty="0"/>
          </a:p>
        </p:txBody>
      </p:sp>
      <p:sp>
        <p:nvSpPr>
          <p:cNvPr id="4" name="Объект 3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484784"/>
            <a:ext cx="8229600" cy="209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Солнечная батарея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один из генераторов так называемых альтернативных видов энергии, превращающих солнечное электромагнитное излучение в электричество. Является объектом исследования гелиоэнергетики. Производство солнечных батарей развивается быстрыми темпами в самых разных направлениях.</a:t>
            </a:r>
          </a:p>
          <a:p>
            <a:endParaRPr lang="ru-RU" dirty="0"/>
          </a:p>
        </p:txBody>
      </p:sp>
      <p:pic>
        <p:nvPicPr>
          <p:cNvPr id="8194" name="Picture 2" descr="http://energo.jofo.ru/data/userfiles/134/images/468531-flexible-solar-pane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65308" cy="26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>Методы преобразования солнечной энергии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3464"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Чаще всего используется вариант снабжения теплом при помощи солнечных коллекторов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водонагревателей</a:t>
            </a:r>
          </a:p>
          <a:p>
            <a:pPr indent="-283464"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вариант - солнечная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энергия трансформируется не в тепловую, 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электрическую</a:t>
            </a:r>
          </a:p>
          <a:p>
            <a:pPr indent="-283464"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Третий вариант - преобразование энергии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Солнца в электричество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-283464">
              <a:buFont typeface="Wingdings 2"/>
              <a:buChar char=""/>
              <a:defRPr/>
            </a:pPr>
            <a:endParaRPr lang="ru-RU" dirty="0" smtClean="0"/>
          </a:p>
          <a:p>
            <a:pPr indent="-283464"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Физический принцип работы солнечных батарей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138"/>
            <a:ext cx="8229600" cy="46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Преобразование энергии в ФЭП основано 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фотовольтаическом эффекте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который возникает в неоднородных полупроводниковых структурах при воздействии на них солнечного излучения.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Неоднородность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структуры ФЭП может быть получена легированием одного и того же полупроводника различными примесями (создание p- n переходов) или путём соединения различных полупроводников с неодинаковой шириной запрещённой зоны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играет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фотопроводимость.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обусловлена явлениями внутреннего фотоэффекта в полупроводниках при облучении их солнечным светом.</a:t>
            </a:r>
          </a:p>
        </p:txBody>
      </p:sp>
    </p:spTree>
    <p:extLst>
      <p:ext uri="{BB962C8B-B14F-4D97-AF65-F5344CB8AC3E}">
        <p14:creationId xmlns:p14="http://schemas.microsoft.com/office/powerpoint/2010/main" val="40279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pload.wikimedia.org/wikipedia/commons/thumb/7/76/Maker_Faire_2008_San_Mateo_153.JPG/220px-Maker_Faire_2008_San_Mateo_1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885422"/>
            <a:ext cx="2660728" cy="17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upload.wikimedia.org/wikipedia/commons/thumb/7/7b/Solar_AA_charger_01_Pengo.jpg/220px-Solar_AA_charger_01_Pen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08" y="789922"/>
            <a:ext cx="20970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Микроэлектроника</a:t>
            </a:r>
          </a:p>
          <a:p>
            <a:pPr marL="10972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обеспечения электричеством и/или подзарядки аккумуляторов различной бытовой электроники — калькуляторов, плееров, фонариков и т. 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Электромобили</a:t>
            </a:r>
          </a:p>
          <a:p>
            <a:pPr marL="10972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подзарядки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электромобилей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Энергообеспечение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населённых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пунктов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солнечных батарей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58" y="4720061"/>
            <a:ext cx="325447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9/94/Solarhaus_Hedwig_Maeusdorf.jpg/220px-Solarhaus_Hedwig_Maeusdor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43" y="404812"/>
            <a:ext cx="2487308" cy="18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6275040" cy="64087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Энергообеспечение зданий</a:t>
            </a:r>
          </a:p>
          <a:p>
            <a:pPr marL="10972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Солнечные батареи крупного размера, как и солнечные коллекторы, очень широко используются в тропических и субтропических регионах с большим количеством солнечных дней.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 космосе</a:t>
            </a:r>
          </a:p>
          <a:p>
            <a:pPr marL="109728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Космические аппараты работают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долгое время без расхода каких-либо материалов, и в то же время являются экологически безопасными, в отличие от ядерных и радиоизотопных источников энергии.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Основное назначение солнечного элемента состоит в преобразовании оптической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энергию электрического тока. Эквивалентная схема солнечного элемента с учетом нагрузочного сопротивления 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представлена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Солнечные элементы с 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-переходом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9744" t="40194" r="35897" b="37287"/>
          <a:stretch/>
        </p:blipFill>
        <p:spPr bwMode="auto">
          <a:xfrm>
            <a:off x="2987824" y="4005064"/>
            <a:ext cx="417646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общем случае ВАХ солнечного элемента будет имеет вид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/>
          </a:p>
          <a:p>
            <a:pPr marL="109728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ВАХ солнечного элемента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4390" t="59020" r="46956" b="37499"/>
          <a:stretch/>
        </p:blipFill>
        <p:spPr bwMode="auto">
          <a:xfrm>
            <a:off x="2519772" y="1876932"/>
            <a:ext cx="3096344" cy="759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012" t="35062" r="34776" b="32156"/>
          <a:stretch/>
        </p:blipFill>
        <p:spPr bwMode="auto">
          <a:xfrm>
            <a:off x="1835696" y="2636292"/>
            <a:ext cx="6408712" cy="410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Фотоприемники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658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Фотоприемники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полупроводниковые приборы, регистрирующие оптическое излучение и преобразующие оптический сигнал на входе в электрический сигнал на выходе фотодетектора. 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Фотоприемники обладают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низким уровнем шумов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низкими управляющими напряжениями и токами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малыми размерами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высокой чувствительностью и быстродействием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 </a:t>
            </a:r>
            <a:endParaRPr lang="ru-RU" sz="2600" dirty="0" smtClean="0"/>
          </a:p>
          <a:p>
            <a:pPr>
              <a:buFont typeface="Wingdings 2" pitchFamily="18" charset="2"/>
              <a:buNone/>
            </a:pPr>
            <a:endParaRPr lang="ru-RU" sz="2600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89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544616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Установка солнечных батарей позволяет экономить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электроэнергии. В светлое время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суток солнечные батареи заряжают аккумуляторы, 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тёмное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аккумуляторы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обеспечивают освещением помещение. Современным солнечным батареям не обязательно нужны прямые солнечные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аккумуляторы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вполне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нормально заряжаются и в пасмурную погоду и в зимнее время года. Срок эксплуатации солнечных батарей 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2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Основные </a:t>
            </a:r>
            <a:r>
              <a:rPr lang="ru-RU" sz="30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фотоприемника</a:t>
            </a:r>
            <a:r>
              <a:rPr lang="ru-RU" sz="3000" b="1" dirty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Вольтовая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чувствительность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регистрируемый сигнал на выходе фотоприемника — напряжение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Токовая чувствительность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выходе фотоприемника изменяется ток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6" name="Рисунок 5" descr="C:\Documents and Settings\Mufasa\Рабочий стол\ТВЭл презентация\hj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447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Documents and Settings\Mufasa\Рабочий стол\ТВЭл презентация\jj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72" y="3284984"/>
            <a:ext cx="2232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9640" y="85898"/>
            <a:ext cx="8814847" cy="665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Пороговая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минимальная энергия оптического излучения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которая вызовет на выходе фотоприемника сигнал, находящийся в заданном отношении (</a:t>
            </a:r>
            <a:r>
              <a:rPr lang="fi-FI" sz="1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к шуму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m=1 P=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называется минимальной пороговой чувствительностью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Граничная длина волны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λгр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выше которой отсутствует регистрация излучения, при межзонных переходах определяется из следующих простых соотношений:</a:t>
            </a:r>
          </a:p>
          <a:p>
            <a:endParaRPr lang="ru-RU" sz="1800" dirty="0"/>
          </a:p>
        </p:txBody>
      </p:sp>
      <p:pic>
        <p:nvPicPr>
          <p:cNvPr id="8" name="Рисунок 7" descr="C:\Documents and Settings\Mufasa\Рабочий стол\ТВЭл презентация\Безымянный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8537" r="8466" b="9537"/>
          <a:stretch/>
        </p:blipFill>
        <p:spPr bwMode="auto">
          <a:xfrm>
            <a:off x="728711" y="1052736"/>
            <a:ext cx="3052916" cy="10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Documents and Settings\Mufasa\Рабочий стол\ТВЭл презентация\r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1925" r="4235"/>
          <a:stretch/>
        </p:blipFill>
        <p:spPr bwMode="auto">
          <a:xfrm>
            <a:off x="611560" y="3933056"/>
            <a:ext cx="5501148" cy="9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ru-RU" sz="33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Фотоприемниками являются: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Фотодиоды на основе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-перехода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P-I-N Фотодиоды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Лавинные фотодиоды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Фототранзисторы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Фоторезисторы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76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975"/>
            <a:ext cx="8229600" cy="1276349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Фотодиоды на основе 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-перехода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908720"/>
            <a:ext cx="4752528" cy="163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j-lt"/>
                <a:cs typeface="+mn-cs"/>
              </a:rPr>
              <a:t>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Фотодио́д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приёмник оптического излучения, который преобразует попавший на его фоточувствительную область свет в электрический заряд за счёт процессов в p-n-переходе.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5536" y="2558337"/>
            <a:ext cx="777716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Величина, на которую возрастает обратный ток, называется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фототоком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http://www.studfiles.ru/html/2706/187/html_sGtcILyC97.buEX/htmlconvd-cqxTKO_html_m63a2e3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5504"/>
            <a:ext cx="4032448" cy="15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028384" y="602128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todiod_pn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242646"/>
            <a:ext cx="8352928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err="1">
                <a:solidFill>
                  <a:schemeClr val="tx2">
                    <a:satMod val="130000"/>
                  </a:schemeClr>
                </a:solidFill>
              </a:rPr>
              <a:t>p-i-n</a:t>
            </a:r>
            <a:r>
              <a:rPr lang="ru-RU" sz="3300" b="1" dirty="0">
                <a:solidFill>
                  <a:schemeClr val="tx2">
                    <a:satMod val="130000"/>
                  </a:schemeClr>
                </a:solidFill>
              </a:rPr>
              <a:t> фотодиоды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Объект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2780928"/>
            <a:ext cx="8229600" cy="32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2000" dirty="0"/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Недостатки фотодиода на основе p-n перехода устраняются в фотодиодах, где между p- и n-областями расположен i-слой с собственной проводимостью. </a:t>
            </a:r>
          </a:p>
          <a:p>
            <a:pPr marL="109728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Поскольку в i-слое свободные носители отсутствуют, при обратном смещении p-n перехода все приложенное напряжение будет падать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i-слое.</a:t>
            </a:r>
            <a:r>
              <a:rPr lang="ru-RU" sz="2000" dirty="0" smtClean="0"/>
              <a:t>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преимущество p-i-n-фотодиода заключается в высоких скоростях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переключения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как поглощение излучения происходит в i-слое, где за счет дрейфового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реализуются высокие скорости для носителей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заряда.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7565" t="50592" r="38659" b="36130"/>
          <a:stretch/>
        </p:blipFill>
        <p:spPr bwMode="auto">
          <a:xfrm>
            <a:off x="1619672" y="908720"/>
            <a:ext cx="590465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028384" y="602128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46742" t="72904" r="48682" b="24334"/>
          <a:stretch/>
        </p:blipFill>
        <p:spPr bwMode="auto">
          <a:xfrm>
            <a:off x="7957544" y="4525726"/>
            <a:ext cx="1218059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dirty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sz="33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3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Лавинные </a:t>
            </a:r>
            <a:r>
              <a:rPr lang="ru-RU" sz="33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фотодиоды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41846" y="822682"/>
            <a:ext cx="82296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1600" dirty="0"/>
              <a:t>    </a:t>
            </a:r>
            <a:r>
              <a:rPr lang="ru-RU" sz="1600" i="1" dirty="0"/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Лавинный фотодиод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фотоприемник, в котором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квантовой эффективности реализуется за счет внутреннего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усиления,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благодаря лавинному умножению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обратно смещенном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p-n переходе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Обычно сочетают преимущества лавинного и p-i-n-фотоприемника.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реализации лавинного умножения необходимо выполнить два условия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электрическое поле E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 быть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чтобы на длине свободного пробега λ электрон набрал энергию большую, чем ширина запрещенной зоны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ширина области пространственного заряда W должна быть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7170" name="Picture 2" descr="http://crypto.pp.ua/img/HmelevBaseofSDH2003_image1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31840" y="4744801"/>
            <a:ext cx="5783585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46742" t="61798" r="48682" b="33039"/>
          <a:stretch/>
        </p:blipFill>
        <p:spPr bwMode="auto">
          <a:xfrm>
            <a:off x="2957521" y="3641130"/>
            <a:ext cx="136207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327235" y="602128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680</Words>
  <Application>Microsoft Office PowerPoint</Application>
  <PresentationFormat>Экран (4:3)</PresentationFormat>
  <Paragraphs>92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Фотоприёмники и солнечные батареи</vt:lpstr>
      <vt:lpstr>         Фотоприемники</vt:lpstr>
      <vt:lpstr>     Основные характеристики фотоприемника:</vt:lpstr>
      <vt:lpstr>Презентация PowerPoint</vt:lpstr>
      <vt:lpstr>         Фотоприемниками являются: </vt:lpstr>
      <vt:lpstr>Фотодиоды на основе p-n-перехода </vt:lpstr>
      <vt:lpstr>Презентация PowerPoint</vt:lpstr>
      <vt:lpstr>p-i-n фотодиоды </vt:lpstr>
      <vt:lpstr>       Лавинные фотодиоды </vt:lpstr>
      <vt:lpstr>Фототранзисторы</vt:lpstr>
      <vt:lpstr>Презентация PowerPoint</vt:lpstr>
      <vt:lpstr>Фоторезисторы</vt:lpstr>
      <vt:lpstr> Солнечные батареи</vt:lpstr>
      <vt:lpstr>Методы преобразования солнечной энергии </vt:lpstr>
      <vt:lpstr>Физический принцип работы солнечных батарей </vt:lpstr>
      <vt:lpstr>Использование солнечных батарей</vt:lpstr>
      <vt:lpstr>Презентация PowerPoint</vt:lpstr>
      <vt:lpstr>Солнечные элементы с p-n-переходом</vt:lpstr>
      <vt:lpstr>ВАХ солнечного элемента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Фотоприёмники и солнечные батареи</dc:title>
  <dc:creator>Игорь</dc:creator>
  <cp:lastModifiedBy>Игорь</cp:lastModifiedBy>
  <cp:revision>30</cp:revision>
  <dcterms:created xsi:type="dcterms:W3CDTF">2016-12-03T14:43:04Z</dcterms:created>
  <dcterms:modified xsi:type="dcterms:W3CDTF">2016-12-03T18:11:53Z</dcterms:modified>
</cp:coreProperties>
</file>