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EY\Desktop\&#1053;&#1086;&#1074;&#1072;&#1103;%20&#1087;&#1072;&#1087;&#1082;&#1072;%20(2)\&#1055;&#1088;&#1080;&#1085;&#1094;&#1080;&#1087;%20&#1088;&#1072;&#1073;&#1086;&#1090;&#1099;%20&#1089;&#1086;&#1083;&#1085;&#1077;&#1095;&#1085;&#1099;&#1093;%20&#1073;&#1072;&#1090;&#1072;&#1088;&#1077;&#1081;_1.as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EY\Desktop\&#1053;&#1086;&#1074;&#1072;&#1103;%20&#1087;&#1072;&#1087;&#1082;&#1072;%20(2)\The%20Photodiode_2.as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Фотоприёмники и Солнечные батареи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Авторы: </a:t>
            </a:r>
            <a:r>
              <a:rPr lang="ru-RU" dirty="0" err="1" smtClean="0"/>
              <a:t>Евстратенко</a:t>
            </a:r>
            <a:r>
              <a:rPr lang="ru-RU" dirty="0" smtClean="0"/>
              <a:t> А.</a:t>
            </a:r>
          </a:p>
          <a:p>
            <a:pPr algn="r"/>
            <a:r>
              <a:rPr lang="ru-RU" dirty="0" smtClean="0"/>
              <a:t>Михеев 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Фотоприёмников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низким уровнем шумов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низкими управляющими напряжениями и токами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малыми размерами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высокой чувствительностью и быстродействием 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 </a:t>
            </a:r>
            <a:endParaRPr lang="ru-RU" sz="32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фотоприемника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Вольтова чувствительность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регистрируемый сигнал на выходе фотоприемника — напряжение</a:t>
            </a:r>
          </a:p>
          <a:p>
            <a:pPr marL="10972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Токовая чувствительность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выходе фотоприемника изменяется ток</a:t>
            </a:r>
          </a:p>
          <a:p>
            <a:pPr marL="10972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Documents and Settings\Mufasa\Рабочий стол\ТВЭл презентация\hj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92" y="3034843"/>
            <a:ext cx="24479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Documents and Settings\Mufasa\Рабочий стол\ТВЭл презентация\jj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57192"/>
            <a:ext cx="2232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Пороговая чувствительность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минимальная энергия оптического излучения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вызовет на выходе фотоприемника сигнал, находящийся в заданном отношении (</a:t>
            </a: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к шуму.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Граничная длина волны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λгр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выше которой отсутствует регистрация излучения, при межзонных переходах определяется из следующих простых соотношений: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Documents and Settings\Mufasa\Рабочий стол\ТВЭл презентация\Безымянный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t="8537" r="8466" b="9537"/>
          <a:stretch/>
        </p:blipFill>
        <p:spPr bwMode="auto">
          <a:xfrm>
            <a:off x="5436096" y="1124744"/>
            <a:ext cx="3052916" cy="10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Documents and Settings\Mufasa\Рабочий стол\ТВЭл презентация\r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21925" r="4235"/>
          <a:stretch/>
        </p:blipFill>
        <p:spPr bwMode="auto">
          <a:xfrm>
            <a:off x="2771800" y="4221088"/>
            <a:ext cx="5501148" cy="92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Солнечная батарея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38936" cy="25488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Солнечная батарея</a:t>
            </a:r>
            <a:r>
              <a:rPr lang="ru-RU" dirty="0" smtClean="0"/>
              <a:t> — несколько объединённых фотоэлектрических преобразователей (фотоэлементов) — полупроводниковых устройств, прямо преобразующих солнечную энергию в постоянный электрический ток</a:t>
            </a:r>
            <a:endParaRPr lang="ru-RU" dirty="0"/>
          </a:p>
        </p:txBody>
      </p:sp>
      <p:pic>
        <p:nvPicPr>
          <p:cNvPr id="23554" name="Picture 2" descr="http://two-sonnik.ru/wp-content/uploads/2016/02/8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4223026" cy="2808312"/>
          </a:xfrm>
          <a:prstGeom prst="rect">
            <a:avLst/>
          </a:prstGeom>
          <a:noFill/>
        </p:spPr>
      </p:pic>
      <p:pic>
        <p:nvPicPr>
          <p:cNvPr id="23556" name="Picture 4" descr="http://ropshada.ru/images/media/image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3492277" cy="2806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преобразования солнечной энергии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-283464"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вариант снабжения теплом при помощи солнечных коллекторов – водонагревателей</a:t>
            </a:r>
          </a:p>
          <a:p>
            <a:pPr indent="-283464"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вариант - солнечная энергия трансформируется не в тепловую, а в электрическую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ринцип работы солнечных батарей_1.asf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7129132" cy="5346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солнечных батарей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5256584" cy="18002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Портативная электроника</a:t>
            </a:r>
          </a:p>
          <a:p>
            <a:r>
              <a:rPr lang="ru-RU" b="1" dirty="0" smtClean="0"/>
              <a:t>Электромобили</a:t>
            </a:r>
          </a:p>
          <a:p>
            <a:r>
              <a:rPr lang="ru-RU" b="1" dirty="0" smtClean="0"/>
              <a:t>Авиация</a:t>
            </a:r>
          </a:p>
          <a:p>
            <a:r>
              <a:rPr lang="ru-RU" b="1" dirty="0" smtClean="0"/>
              <a:t>Энергообеспечение зданий</a:t>
            </a:r>
          </a:p>
          <a:p>
            <a:endParaRPr lang="ru-RU" dirty="0"/>
          </a:p>
        </p:txBody>
      </p:sp>
      <p:pic>
        <p:nvPicPr>
          <p:cNvPr id="26626" name="Picture 2" descr="Картинки по запросу солнечные батареи автомоби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3816424" cy="2536044"/>
          </a:xfrm>
          <a:prstGeom prst="rect">
            <a:avLst/>
          </a:prstGeom>
          <a:noFill/>
        </p:spPr>
      </p:pic>
      <p:sp>
        <p:nvSpPr>
          <p:cNvPr id="26628" name="AutoShape 4" descr="Картинки по запросу солнечные батареи портативная электро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артинки по запросу солнечные батареи портативная электро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Картинки по запросу солнечные батареи портативная электро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256361" cy="1835527"/>
          </a:xfrm>
          <a:prstGeom prst="rect">
            <a:avLst/>
          </a:prstGeom>
          <a:noFill/>
        </p:spPr>
      </p:pic>
      <p:pic>
        <p:nvPicPr>
          <p:cNvPr id="26634" name="Picture 10" descr="Картинки по запросу солнечные батареи авиа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0898" y="3501008"/>
            <a:ext cx="446503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4978896" cy="1828800"/>
          </a:xfrm>
        </p:spPr>
        <p:txBody>
          <a:bodyPr/>
          <a:lstStyle/>
          <a:p>
            <a:r>
              <a:rPr lang="ru-RU" b="1" dirty="0" smtClean="0"/>
              <a:t>Дорожное покрытие</a:t>
            </a:r>
          </a:p>
          <a:p>
            <a:r>
              <a:rPr lang="ru-RU" b="1" dirty="0" smtClean="0"/>
              <a:t>Использование в космосе</a:t>
            </a:r>
          </a:p>
          <a:p>
            <a:r>
              <a:rPr lang="ru-RU" b="1" dirty="0" smtClean="0"/>
              <a:t>Использование в медицине</a:t>
            </a:r>
          </a:p>
          <a:p>
            <a:endParaRPr lang="ru-RU" dirty="0"/>
          </a:p>
        </p:txBody>
      </p:sp>
      <p:pic>
        <p:nvPicPr>
          <p:cNvPr id="29698" name="Picture 2" descr="https://upload.wikimedia.org/wikipedia/commons/thumb/d/d5/Earth_horizon_and_International_Space_Station_solar_panel_array_%28Expedition_17_crew%2C_August_2008%29.jpg/300px-Earth_horizon_and_International_Space_Station_solar_panel_array_%28Expedition_17_crew%2C_August_2008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582305" cy="2376264"/>
          </a:xfrm>
          <a:prstGeom prst="rect">
            <a:avLst/>
          </a:prstGeom>
          <a:noFill/>
        </p:spPr>
      </p:pic>
      <p:pic>
        <p:nvPicPr>
          <p:cNvPr id="29700" name="Picture 4" descr="Картинки по запросу солнечные батареи дорожное покрыт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489082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Фотоприёмник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полупроводниковые приборы, регистрирующие оптическое излучение и преобразующие оптический сигнал на входе в электрический сигнал на выходе фотодетектора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www.kosmodrom.com.ua/pic/BPW21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087216"/>
            <a:ext cx="3770784" cy="3770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Разновидности фотоприёмников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Фотодиоды на основе p-n-перехода</a:t>
            </a:r>
          </a:p>
          <a:p>
            <a:r>
              <a:rPr lang="en-US" dirty="0" smtClean="0"/>
              <a:t>p-</a:t>
            </a:r>
            <a:r>
              <a:rPr lang="en-US" dirty="0" err="1" smtClean="0"/>
              <a:t>i</a:t>
            </a:r>
            <a:r>
              <a:rPr lang="en-US" dirty="0" smtClean="0"/>
              <a:t>-n </a:t>
            </a:r>
            <a:r>
              <a:rPr lang="ru-RU" dirty="0" smtClean="0"/>
              <a:t>Фотодиоды</a:t>
            </a:r>
          </a:p>
          <a:p>
            <a:r>
              <a:rPr lang="ru-RU" dirty="0" smtClean="0"/>
              <a:t>Лавинные фотодиоды</a:t>
            </a:r>
          </a:p>
          <a:p>
            <a:r>
              <a:rPr lang="ru-RU" dirty="0" smtClean="0"/>
              <a:t>Фототранзисторы</a:t>
            </a:r>
          </a:p>
          <a:p>
            <a:r>
              <a:rPr lang="ru-RU" dirty="0" smtClean="0"/>
              <a:t>Фоторезисторы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Фотодиоды на основе p-n-перехода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4873752"/>
          </a:xfrm>
        </p:spPr>
        <p:txBody>
          <a:bodyPr/>
          <a:lstStyle/>
          <a:p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Фотодио́д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приёмник оптического излучения, который преобразует попавший на его фоточувствительную область свет в электрический заряд за счёт процессов в p-n-переходе.</a:t>
            </a:r>
          </a:p>
        </p:txBody>
      </p:sp>
      <p:pic>
        <p:nvPicPr>
          <p:cNvPr id="15362" name="Picture 2" descr="http://www.studfiles.ru/html/2706/219/html_0AjW1mjtr4.X_LQ/htmlconvd-BnQsVN_html_74fe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852936"/>
            <a:ext cx="4032448" cy="3703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</a:t>
            </a:r>
            <a:r>
              <a:rPr lang="en-US" dirty="0" err="1" smtClean="0"/>
              <a:t>i</a:t>
            </a:r>
            <a:r>
              <a:rPr lang="en-US" dirty="0" smtClean="0"/>
              <a:t>-n </a:t>
            </a:r>
            <a:r>
              <a:rPr lang="ru-RU" dirty="0" smtClean="0"/>
              <a:t>Фотодиоды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4873752"/>
          </a:xfrm>
        </p:spPr>
        <p:txBody>
          <a:bodyPr/>
          <a:lstStyle/>
          <a:p>
            <a:r>
              <a:rPr lang="ru-RU" dirty="0" smtClean="0"/>
              <a:t>PIN-диод — разновидность диода, в котором между областями электронной (</a:t>
            </a:r>
            <a:r>
              <a:rPr lang="ru-RU" dirty="0" err="1" smtClean="0"/>
              <a:t>n</a:t>
            </a:r>
            <a:r>
              <a:rPr lang="ru-RU" dirty="0" smtClean="0"/>
              <a:t>) и дырочной (</a:t>
            </a:r>
            <a:r>
              <a:rPr lang="ru-RU" dirty="0" err="1" smtClean="0"/>
              <a:t>p</a:t>
            </a:r>
            <a:r>
              <a:rPr lang="ru-RU" dirty="0" smtClean="0"/>
              <a:t>) проводимости находится собственный (нелегированный, англ. </a:t>
            </a:r>
            <a:r>
              <a:rPr lang="ru-RU" dirty="0" err="1" smtClean="0"/>
              <a:t>intrinsic</a:t>
            </a:r>
            <a:r>
              <a:rPr lang="ru-RU" dirty="0" smtClean="0"/>
              <a:t>) полупроводник (i-область)</a:t>
            </a:r>
            <a:endParaRPr lang="ru-RU" dirty="0"/>
          </a:p>
        </p:txBody>
      </p:sp>
      <p:pic>
        <p:nvPicPr>
          <p:cNvPr id="18434" name="Picture 2" descr="http://nuclphys.sinp.msu.ru/experiment/detectors/pd/images/pd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692696"/>
            <a:ext cx="4495456" cy="2738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The Photodiode_2.asf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988840"/>
            <a:ext cx="5464159" cy="4098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Лавинные фотодиоды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Лавинный фотодиод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фотоприемник, в котором повышение квантовой эффективности реализуется за счет внутреннего усиления, благодаря лавинному умножению в обратно смещенном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p-n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переходе.</a:t>
            </a:r>
          </a:p>
          <a:p>
            <a:endParaRPr lang="ru-RU" b="1" dirty="0"/>
          </a:p>
        </p:txBody>
      </p:sp>
      <p:pic>
        <p:nvPicPr>
          <p:cNvPr id="19458" name="Picture 2" descr="http://ok-t.ru/studopediaru/baza7/2265512860600.files/image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47756"/>
            <a:ext cx="4968552" cy="3610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Фототранзисторы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6888" cy="478112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Фототранзи́стор</a:t>
            </a:r>
            <a:r>
              <a:rPr lang="ru-RU" dirty="0" smtClean="0"/>
              <a:t> — оптоэлектронный полупроводниковый прибор, вариант биполярного транзистора. Отличается от классического варианта тем, что область базы доступна для светового облучения, за счёт чего появляется возможность управлять усилением электрического тока с помощью оптического излучения.</a:t>
            </a:r>
            <a:endParaRPr lang="ru-RU" dirty="0"/>
          </a:p>
        </p:txBody>
      </p:sp>
      <p:pic>
        <p:nvPicPr>
          <p:cNvPr id="21506" name="Picture 2" descr="http://i.kontest.ru/g/000/197/877/197877/PT501PT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929" y="2780928"/>
            <a:ext cx="4077071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Фоторезисторы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3744416" cy="4873752"/>
          </a:xfrm>
        </p:spPr>
        <p:txBody>
          <a:bodyPr/>
          <a:lstStyle/>
          <a:p>
            <a:r>
              <a:rPr lang="ru-RU" dirty="0" err="1" smtClean="0"/>
              <a:t>Фоторези́стор</a:t>
            </a:r>
            <a:r>
              <a:rPr lang="ru-RU" dirty="0" smtClean="0"/>
              <a:t> — полупроводниковый прибор, изменяющий величину своего сопротивления при облучении светом. Не имеет </a:t>
            </a:r>
            <a:r>
              <a:rPr lang="ru-RU" dirty="0" err="1" smtClean="0"/>
              <a:t>p-n</a:t>
            </a:r>
            <a:r>
              <a:rPr lang="ru-RU" dirty="0" smtClean="0"/>
              <a:t> перехода, поэтому обладает одинаковой проводимостью независимо от направления протекания тока.</a:t>
            </a:r>
            <a:endParaRPr lang="ru-RU" dirty="0"/>
          </a:p>
        </p:txBody>
      </p:sp>
      <p:pic>
        <p:nvPicPr>
          <p:cNvPr id="22530" name="Picture 2" descr="http://www.pvsm.ru/images/2015/07/17/lazernaya-svyaz-mejdu-dvumya-Arduino-kodom-mor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052736"/>
            <a:ext cx="4425280" cy="4425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430</TotalTime>
  <Words>200</Words>
  <Application>Microsoft Office PowerPoint</Application>
  <PresentationFormat>Экран (4:3)</PresentationFormat>
  <Paragraphs>53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Фотоприёмники и Солнечные батареи</vt:lpstr>
      <vt:lpstr>Определение</vt:lpstr>
      <vt:lpstr>Разновидности фотоприёмников</vt:lpstr>
      <vt:lpstr>Фотодиоды на основе p-n-перехода</vt:lpstr>
      <vt:lpstr>p-i-n Фотодиоды</vt:lpstr>
      <vt:lpstr>Презентация PowerPoint</vt:lpstr>
      <vt:lpstr>Лавинные фотодиоды</vt:lpstr>
      <vt:lpstr>Фототранзисторы</vt:lpstr>
      <vt:lpstr>Фоторезисторы</vt:lpstr>
      <vt:lpstr>Преимущества Фотоприёмников</vt:lpstr>
      <vt:lpstr>Основные характеристики фотоприемника</vt:lpstr>
      <vt:lpstr>Презентация PowerPoint</vt:lpstr>
      <vt:lpstr>Солнечная батарея</vt:lpstr>
      <vt:lpstr>Методы преобразования солнечной энергии</vt:lpstr>
      <vt:lpstr>Презентация PowerPoint</vt:lpstr>
      <vt:lpstr>Применение солнечных батарей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Фотоприёмники и Солнечные батареи</dc:title>
  <dc:creator>KEY</dc:creator>
  <cp:lastModifiedBy>artamonov</cp:lastModifiedBy>
  <cp:revision>16</cp:revision>
  <dcterms:created xsi:type="dcterms:W3CDTF">2016-12-19T00:25:53Z</dcterms:created>
  <dcterms:modified xsi:type="dcterms:W3CDTF">2019-03-11T07:45:50Z</dcterms:modified>
</cp:coreProperties>
</file>