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71" r:id="rId10"/>
    <p:sldId id="265" r:id="rId11"/>
    <p:sldId id="272" r:id="rId12"/>
    <p:sldId id="266" r:id="rId13"/>
    <p:sldId id="267" r:id="rId14"/>
    <p:sldId id="268" r:id="rId15"/>
    <p:sldId id="269" r:id="rId16"/>
    <p:sldId id="270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Users\yukipastelcat\Documents\Flash\&#1080;&#1079;&#1084;&#1077;&#1085;&#1077;&#1085;&#1080;&#1077;%20&#1082;&#1072;&#1085;&#1072;&#1083;&#1072;.sw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yukipastelcat\Documents\Flash\mdp.sw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yukipastelcat\Documents\Flash\fet_mdp.sw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C:\Users\yukipastelcat\Documents\Flash\channel.sw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МДП-транзисторы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28276" y="5073321"/>
            <a:ext cx="6400800" cy="1752600"/>
          </a:xfrm>
        </p:spPr>
        <p:txBody>
          <a:bodyPr/>
          <a:lstStyle/>
          <a:p>
            <a:pPr algn="r"/>
            <a:r>
              <a:rPr lang="ru-RU" dirty="0"/>
              <a:t>Выполнили: Егоров Илья, Седунов Кирилл</a:t>
            </a:r>
          </a:p>
          <a:p>
            <a:pPr algn="r"/>
            <a:r>
              <a:rPr lang="ru-RU" dirty="0"/>
              <a:t>2016 год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080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412776"/>
            <a:ext cx="4191000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Calibri" pitchFamily="34" charset="0"/>
                <a:cs typeface="Calibri" pitchFamily="34" charset="0"/>
              </a:rPr>
              <a:t>В связи с наличием встроенного канала в таком МДП-транзисторе при нулевом напряжении на затворе поперечное сечение и проводимость канала будут изменяться при изменении напряжения на затворе как отрицательной, так и положительной полярности. Таким образом, МДП-транзистор со встроенным каналом может работать в двух режимах: в режиме обогащения и в режиме обеднения канала носителями заряда. Эта особенность МДП-транзисторов со встроенным каналом отражается и на смещении выходных статических характеристик при изменении напряжения на затворе и его полярности.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772817"/>
            <a:ext cx="4464496" cy="3983868"/>
          </a:xfrm>
        </p:spPr>
      </p:pic>
    </p:spTree>
    <p:extLst>
      <p:ext uri="{BB962C8B-B14F-4D97-AF65-F5344CB8AC3E}">
        <p14:creationId xmlns:p14="http://schemas.microsoft.com/office/powerpoint/2010/main" val="775033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менение канала"/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583" y="980728"/>
            <a:ext cx="9089010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94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Статические характеристики передачи выходят из точки на оси абсцисс, соответствующей напряжению отсечки </a:t>
            </a:r>
            <a:r>
              <a:rPr lang="ru-RU" sz="1800" i="1" dirty="0" err="1"/>
              <a:t>U</a:t>
            </a:r>
            <a:r>
              <a:rPr lang="ru-RU" sz="1800" i="1" baseline="-25000" dirty="0" err="1"/>
              <a:t>ЗИотс</a:t>
            </a:r>
            <a:r>
              <a:rPr lang="ru-RU" sz="1800" dirty="0"/>
              <a:t>, то есть напряжению между затвором и истоком МДП-транзистора со встроенным каналом, работающего в режиме обеднения, при котором ток стока достигает заданного низкого значения.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484784"/>
            <a:ext cx="4254870" cy="4232298"/>
          </a:xfrm>
        </p:spPr>
      </p:pic>
    </p:spTree>
    <p:extLst>
      <p:ext uri="{BB962C8B-B14F-4D97-AF65-F5344CB8AC3E}">
        <p14:creationId xmlns:p14="http://schemas.microsoft.com/office/powerpoint/2010/main" val="2850772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Схемы включения полевых транзисторов</a:t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Calibri" pitchFamily="34" charset="0"/>
                <a:cs typeface="Calibri" pitchFamily="34" charset="0"/>
              </a:rPr>
              <a:t>Полевой транзистор можно включать по одной из трех основных схем: с общим истоком (ОИ), общим стоком (ОС) и общим затвором (ОЗ).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412" y="1268760"/>
            <a:ext cx="4037583" cy="4037583"/>
          </a:xfrm>
        </p:spPr>
      </p:pic>
      <p:sp>
        <p:nvSpPr>
          <p:cNvPr id="8" name="TextBox 7"/>
          <p:cNvSpPr txBox="1"/>
          <p:nvPr/>
        </p:nvSpPr>
        <p:spPr>
          <a:xfrm>
            <a:off x="4716016" y="5445224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Схема включения полевого транзистора с управляющим p-n-переходом с общим истоком</a:t>
            </a:r>
          </a:p>
        </p:txBody>
      </p:sp>
    </p:spTree>
    <p:extLst>
      <p:ext uri="{BB962C8B-B14F-4D97-AF65-F5344CB8AC3E}">
        <p14:creationId xmlns:p14="http://schemas.microsoft.com/office/powerpoint/2010/main" val="549491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10209"/>
            <a:ext cx="3744416" cy="3744416"/>
          </a:xfrm>
        </p:spPr>
      </p:pic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28800"/>
            <a:ext cx="3744416" cy="3744416"/>
          </a:xfrm>
        </p:spPr>
      </p:pic>
      <p:sp>
        <p:nvSpPr>
          <p:cNvPr id="6" name="TextBox 5"/>
          <p:cNvSpPr txBox="1"/>
          <p:nvPr/>
        </p:nvSpPr>
        <p:spPr>
          <a:xfrm>
            <a:off x="426693" y="5589240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libri" pitchFamily="34" charset="0"/>
                <a:cs typeface="Calibri" pitchFamily="34" charset="0"/>
              </a:rPr>
              <a:t>Схема включения полевого транзистора с управляющим p-n-переходом с общим стоком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2040" y="5589240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libri" pitchFamily="34" charset="0"/>
                <a:cs typeface="Calibri" pitchFamily="34" charset="0"/>
              </a:rPr>
              <a:t>Схема включения полевого транзистора с управляющим p-n-переходом с общим затвором</a:t>
            </a:r>
          </a:p>
        </p:txBody>
      </p:sp>
    </p:spTree>
    <p:extLst>
      <p:ext uri="{BB962C8B-B14F-4D97-AF65-F5344CB8AC3E}">
        <p14:creationId xmlns:p14="http://schemas.microsoft.com/office/powerpoint/2010/main" val="561465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4077072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Calibri" pitchFamily="34" charset="0"/>
                <a:cs typeface="Calibri" pitchFamily="34" charset="0"/>
              </a:rPr>
              <a:t>На практике чаще всего применяется схема с ОИ, аналогичная схеме на биполярном транзисторе с общим эмиттером (ОЭ). Каскад с общим истоком даёт очень большое усиление тока и мощности. Схема с ОЗ аналогична схеме с общей базой (ОБ). Она не даёт усиления тока, и поэтому усиление мощности в ней во много раз меньше, чем в схеме ОИ. Каскад ОЗ обладает низким входным сопротивлением, в связи с чем он имеет ограниченное практическое применение в усилительной технике.</a:t>
            </a:r>
          </a:p>
        </p:txBody>
      </p:sp>
      <p:pic>
        <p:nvPicPr>
          <p:cNvPr id="4" name="Объект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854" y="1124744"/>
            <a:ext cx="2806689" cy="280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09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dp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600" y="836712"/>
            <a:ext cx="9089010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464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et_mdp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8863" y="872802"/>
            <a:ext cx="9152863" cy="514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443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/>
              <a:t> Содержание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Определение</a:t>
            </a:r>
          </a:p>
          <a:p>
            <a:r>
              <a:rPr lang="ru-RU" dirty="0"/>
              <a:t>Описание МДП-транзистора</a:t>
            </a:r>
          </a:p>
          <a:p>
            <a:r>
              <a:rPr lang="ru-RU" dirty="0"/>
              <a:t>МДП-транзисторы с индуцированным каналом</a:t>
            </a:r>
          </a:p>
          <a:p>
            <a:r>
              <a:rPr lang="ru-RU" dirty="0"/>
              <a:t>МДП-транзисторы со встроенным каналом</a:t>
            </a:r>
          </a:p>
          <a:p>
            <a:r>
              <a:rPr lang="ru-RU" dirty="0"/>
              <a:t>Схемы включения полевых транзисторов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2602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2220672"/>
            <a:ext cx="4191000" cy="329656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Полевой транзистор с изолированным затвором — это полевой транзистор, затвор которого электрически изолирован от канала слоем диэлектрика.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220672"/>
            <a:ext cx="4854559" cy="3008528"/>
          </a:xfrm>
        </p:spPr>
      </p:pic>
    </p:spTree>
    <p:extLst>
      <p:ext uri="{BB962C8B-B14F-4D97-AF65-F5344CB8AC3E}">
        <p14:creationId xmlns:p14="http://schemas.microsoft.com/office/powerpoint/2010/main" val="127772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Описание МДП-транзистора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 кристалле полупроводника с относительно высоким удельным сопротивлением, который называют подложкой, созданы две сильно легированные области с противоположным относительно подложки типом проводимости. На эти области нанесены металлические электроды — исток и сток. Расстояние между сильно легированными областями истока и стока может быть меньше микрона. Поверхность кристалла полупроводника между истоком и стоком покрыта тонким слоем (порядка 0,1 мкм) диэлектрика.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844824"/>
            <a:ext cx="4576780" cy="3600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220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/>
              <a:t>Так как исходным полупроводником для полевых транзисторов обычно является кремний, то в качестве диэлектрика используется слой диоксида кремния SiO</a:t>
            </a:r>
            <a:r>
              <a:rPr lang="ru-RU" sz="2200" baseline="-25000" dirty="0"/>
              <a:t>2</a:t>
            </a:r>
            <a:r>
              <a:rPr lang="ru-RU" sz="2200" dirty="0"/>
              <a:t>, выращенный на поверхности кристалла кремния путём высокотемпературного окисления. На слой диэлектрика нанесён металлический электрод — затвор. Получается структура, состоящая из металла, диэлектрика и полупроводника.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98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ru-RU" dirty="0"/>
              <a:t>МДП-транзисторы с индуцированным каналом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844824"/>
            <a:ext cx="4123184" cy="4479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В МДП-транзисторах с индуцированным каналом</a:t>
            </a:r>
            <a:r>
              <a:rPr lang="en-US" sz="2000" dirty="0"/>
              <a:t> </a:t>
            </a:r>
            <a:r>
              <a:rPr lang="ru-RU" sz="2000" dirty="0"/>
              <a:t>проводящий канал между сильнолегированными областями истока и стока отсутствует и, следовательно, заметный ток стока появляется только при определённой полярности и при определённом значении напряжения на затворе относительно истока, которое называют пороговым напряжением (</a:t>
            </a:r>
            <a:r>
              <a:rPr lang="ru-RU" sz="2000" i="1" dirty="0" err="1"/>
              <a:t>U</a:t>
            </a:r>
            <a:r>
              <a:rPr lang="ru-RU" sz="2000" i="1" baseline="-25000" dirty="0" err="1"/>
              <a:t>ЗИпор</a:t>
            </a:r>
            <a:r>
              <a:rPr lang="ru-RU" sz="2000" dirty="0"/>
              <a:t>).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988" y="2204864"/>
            <a:ext cx="4560340" cy="27363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9422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1" y="1412776"/>
            <a:ext cx="8784977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Толщина и поперечное сечение канала будут изменяться с изменением напряжения на затворе, соответственно будет изменяться и ток стока, то есть ток в цепи нагрузки и относительно мощного источника питания. Так происходит управление током стока в полевом транзисторе с изолированным затвором и с индуцированным каналом.</a:t>
            </a:r>
          </a:p>
          <a:p>
            <a:pPr marL="0" indent="0">
              <a:buNone/>
            </a:pPr>
            <a:r>
              <a:rPr lang="ru-RU" sz="2000" dirty="0"/>
              <a:t>В связи с тем, что затвор отделён от подложки диэлектрическим слоем, ток в цепи затвора ничтожно мал, мала и мощность, потребляемая от источника сигнала в цепи затвора и необходимая для управления относительно большим током стока. Таким образом, МДП-транзистор с индуцированным каналом может производить усиление электромагнитных колебаний по напряжению и по мощности.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991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ru-RU" dirty="0"/>
              <a:t>МДП-транзисторы со встроенным каналом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772816"/>
            <a:ext cx="41910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Calibri" pitchFamily="34" charset="0"/>
                <a:cs typeface="Calibri" pitchFamily="34" charset="0"/>
              </a:rPr>
              <a:t>В МДП-транзисторах со встроенным каналом у поверхности полупроводника под затвором при нулевом напряжении на затворе относительно истока существует инверсный слой — канал, который соединяет исток со стоком.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66" y="1340768"/>
            <a:ext cx="4715934" cy="3240360"/>
          </a:xfrm>
        </p:spPr>
      </p:pic>
    </p:spTree>
    <p:extLst>
      <p:ext uri="{BB962C8B-B14F-4D97-AF65-F5344CB8AC3E}">
        <p14:creationId xmlns:p14="http://schemas.microsoft.com/office/powerpoint/2010/main" val="48859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hannel"/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24341" y="836712"/>
            <a:ext cx="9168341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8212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149</TotalTime>
  <Words>376</Words>
  <Application>Microsoft Office PowerPoint</Application>
  <PresentationFormat>Экран (4:3)</PresentationFormat>
  <Paragraphs>28</Paragraphs>
  <Slides>17</Slides>
  <Notes>0</Notes>
  <HiddenSlides>0</HiddenSlides>
  <MMClips>4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Franklin Gothic Book</vt:lpstr>
      <vt:lpstr>Franklin Gothic Medium</vt:lpstr>
      <vt:lpstr>Wingdings 2</vt:lpstr>
      <vt:lpstr>Трек</vt:lpstr>
      <vt:lpstr>МДП-транзисторы</vt:lpstr>
      <vt:lpstr> Содержание </vt:lpstr>
      <vt:lpstr>Определение </vt:lpstr>
      <vt:lpstr>Описание МДП-транзистора</vt:lpstr>
      <vt:lpstr>Презентация PowerPoint</vt:lpstr>
      <vt:lpstr>МДП-транзисторы с индуцированным каналом</vt:lpstr>
      <vt:lpstr>Презентация PowerPoint</vt:lpstr>
      <vt:lpstr>МДП-транзисторы со встроенным каналом</vt:lpstr>
      <vt:lpstr>Презентация PowerPoint</vt:lpstr>
      <vt:lpstr>Презентация PowerPoint</vt:lpstr>
      <vt:lpstr>Презентация PowerPoint</vt:lpstr>
      <vt:lpstr>Презентация PowerPoint</vt:lpstr>
      <vt:lpstr>Схемы включения полевых транзисторов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МДП-транзисторы</dc:title>
  <dc:creator>Egorov Ilya</dc:creator>
  <cp:lastModifiedBy>Кирилл Седунов</cp:lastModifiedBy>
  <cp:revision>26</cp:revision>
  <dcterms:created xsi:type="dcterms:W3CDTF">2016-12-07T12:12:01Z</dcterms:created>
  <dcterms:modified xsi:type="dcterms:W3CDTF">2016-12-12T17:48:06Z</dcterms:modified>
</cp:coreProperties>
</file>