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56" r:id="rId2"/>
    <p:sldId id="262" r:id="rId3"/>
    <p:sldId id="265" r:id="rId4"/>
    <p:sldId id="281" r:id="rId5"/>
    <p:sldId id="260" r:id="rId6"/>
    <p:sldId id="286" r:id="rId7"/>
    <p:sldId id="285" r:id="rId8"/>
    <p:sldId id="287" r:id="rId9"/>
    <p:sldId id="288" r:id="rId10"/>
    <p:sldId id="290" r:id="rId11"/>
    <p:sldId id="291" r:id="rId12"/>
    <p:sldId id="289" r:id="rId13"/>
    <p:sldId id="282" r:id="rId14"/>
    <p:sldId id="28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091E4-BF6D-4014-A2DD-08AC0669C675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4A756-8D69-43C4-9B03-0A7B020E47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8751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4A756-8D69-43C4-9B03-0A7B020E47B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6542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lavitmetall.ru/svarka/" TargetMode="External"/><Relationship Id="rId2" Type="http://schemas.openxmlformats.org/officeDocument/2006/relationships/hyperlink" Target="http://www.semiconruss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ussianelectronics.ru/" TargetMode="External"/><Relationship Id="rId5" Type="http://schemas.openxmlformats.org/officeDocument/2006/relationships/hyperlink" Target="http://tech-e.ru/2005_6_71.php" TargetMode="External"/><Relationship Id="rId4" Type="http://schemas.openxmlformats.org/officeDocument/2006/relationships/hyperlink" Target="http://www.eurointech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428860" y="5000636"/>
            <a:ext cx="6400800" cy="1600200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Выполнил: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Студент группы 21414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Иваницкий Евгений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Герметизация и корпусирование микросистем.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772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428860" y="5624522"/>
            <a:ext cx="6715140" cy="1233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Polaris Venus </a:t>
            </a:r>
            <a:r>
              <a:rPr lang="en-US" dirty="0" smtClean="0"/>
              <a:t>IV</a:t>
            </a:r>
            <a:endParaRPr lang="ru-RU" dirty="0"/>
          </a:p>
        </p:txBody>
      </p:sp>
      <p:pic>
        <p:nvPicPr>
          <p:cNvPr id="55298" name="Picture 2" descr="https://sovtest-ate.com/upload/iblock/9d0/9d09152e65ca53298f174ee8f826bee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58674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71736" y="5715016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Установка </a:t>
            </a:r>
            <a:r>
              <a:rPr lang="ru-RU" dirty="0" smtClean="0"/>
              <a:t>МУЛ-1</a:t>
            </a:r>
            <a:endParaRPr lang="ru-RU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 l="17647" t="12695" r="42647" b="24805"/>
          <a:stretch>
            <a:fillRect/>
          </a:stretch>
        </p:blipFill>
        <p:spPr bwMode="auto">
          <a:xfrm>
            <a:off x="2285984" y="785794"/>
            <a:ext cx="514353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48" t="216" r="29796" b="21619"/>
          <a:stretch>
            <a:fillRect/>
          </a:stretch>
        </p:blipFill>
        <p:spPr bwMode="auto">
          <a:xfrm>
            <a:off x="500034" y="4143380"/>
            <a:ext cx="3000396" cy="18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3250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2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4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3"/>
          <a:srcRect l="19301" t="25390" r="44302" b="33594"/>
          <a:stretch>
            <a:fillRect/>
          </a:stretch>
        </p:blipFill>
        <p:spPr bwMode="auto">
          <a:xfrm>
            <a:off x="2071670" y="357166"/>
            <a:ext cx="471490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907704" y="5085184"/>
            <a:ext cx="5688632" cy="104097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Пластиковые корпуса</a:t>
            </a:r>
            <a:endParaRPr lang="ru-RU" dirty="0"/>
          </a:p>
        </p:txBody>
      </p:sp>
      <p:pic>
        <p:nvPicPr>
          <p:cNvPr id="15362" name="Picture 2" descr="C:\Users\user\Desktop\EK--11-2011-----ris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192687" cy="432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921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Черняев В.Н. Технология производства интегральных микросхем и микропроцессоров. Учебник для ВУЗов - М; Радио и связь,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2007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www.semiconrussia.org/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plavitmetall.ru/svarka/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http://www.eurointech.ru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tech-e.ru/2005_6_71.php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www.russianelectronics.ru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0569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56895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099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Операции сборки.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1) Установка </a:t>
            </a:r>
            <a:r>
              <a:rPr lang="ru-RU" dirty="0"/>
              <a:t>кристалла на носитель </a:t>
            </a:r>
            <a:r>
              <a:rPr lang="ru-RU" dirty="0" smtClean="0"/>
              <a:t>или </a:t>
            </a:r>
            <a:r>
              <a:rPr lang="ru-RU" dirty="0"/>
              <a:t>непосредственно на плату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2) Электрическое </a:t>
            </a:r>
            <a:r>
              <a:rPr lang="ru-RU" dirty="0"/>
              <a:t>соединение выводов кристалла и корпуса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при </a:t>
            </a:r>
            <a:r>
              <a:rPr lang="ru-RU" dirty="0"/>
              <a:t>помощи проволочных перемычек </a:t>
            </a:r>
            <a:endParaRPr lang="ru-RU" dirty="0" smtClean="0"/>
          </a:p>
          <a:p>
            <a:pPr marL="0" indent="0">
              <a:buFontTx/>
              <a:buChar char="-"/>
            </a:pPr>
            <a:r>
              <a:rPr lang="ru-RU" dirty="0" smtClean="0"/>
              <a:t>Термо-ультразвуковая </a:t>
            </a:r>
            <a:r>
              <a:rPr lang="ru-RU" dirty="0"/>
              <a:t>сварка </a:t>
            </a:r>
            <a:endParaRPr lang="ru-RU" dirty="0" smtClean="0"/>
          </a:p>
          <a:p>
            <a:pPr marL="0" indent="0">
              <a:buFontTx/>
              <a:buChar char="-"/>
            </a:pPr>
            <a:r>
              <a:rPr lang="ru-RU" dirty="0" smtClean="0"/>
              <a:t>монтаж </a:t>
            </a:r>
            <a:r>
              <a:rPr lang="ru-RU" dirty="0"/>
              <a:t>методом </a:t>
            </a:r>
            <a:r>
              <a:rPr lang="en-US" dirty="0" smtClean="0"/>
              <a:t>“</a:t>
            </a:r>
            <a:r>
              <a:rPr lang="en-US" dirty="0" smtClean="0"/>
              <a:t>Flip-Chip”</a:t>
            </a:r>
          </a:p>
          <a:p>
            <a:pPr marL="0" indent="0">
              <a:buNone/>
            </a:pPr>
            <a:r>
              <a:rPr lang="ru-RU" dirty="0" smtClean="0"/>
              <a:t>3) Герметизация </a:t>
            </a:r>
            <a:r>
              <a:rPr lang="ru-RU" dirty="0" smtClean="0"/>
              <a:t>корпуса сваркой</a:t>
            </a:r>
            <a:r>
              <a:rPr lang="en-US" dirty="0" smtClean="0"/>
              <a:t>,</a:t>
            </a:r>
            <a:r>
              <a:rPr lang="ru-RU" dirty="0" smtClean="0"/>
              <a:t>п</a:t>
            </a:r>
            <a:r>
              <a:rPr lang="ru-RU" dirty="0" smtClean="0"/>
              <a:t>айкой </a:t>
            </a:r>
            <a:r>
              <a:rPr lang="ru-RU" dirty="0" smtClean="0"/>
              <a:t>мягкими или твердыми </a:t>
            </a:r>
            <a:r>
              <a:rPr lang="ru-RU" dirty="0" smtClean="0"/>
              <a:t>припоями , клеем.</a:t>
            </a:r>
            <a:endParaRPr lang="ru-RU" dirty="0" smtClean="0"/>
          </a:p>
          <a:p>
            <a:pPr marL="0" indent="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157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115616" y="5157192"/>
            <a:ext cx="6624736" cy="104097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Проволочный монтаж</a:t>
            </a:r>
            <a:endParaRPr lang="ru-RU" dirty="0"/>
          </a:p>
        </p:txBody>
      </p:sp>
      <p:pic>
        <p:nvPicPr>
          <p:cNvPr id="13314" name="Picture 2" descr="C:\Users\user\Desktop\проволочный монтаж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6773241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79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54" r="-64"/>
          <a:stretch>
            <a:fillRect/>
          </a:stretch>
        </p:blipFill>
        <p:spPr bwMode="auto">
          <a:xfrm>
            <a:off x="285720" y="1142984"/>
            <a:ext cx="8358246" cy="511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399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Термо</a:t>
            </a:r>
            <a:r>
              <a:rPr lang="ru-RU" dirty="0" smtClean="0"/>
              <a:t>-</a:t>
            </a:r>
            <a:r>
              <a:rPr lang="ru-RU" dirty="0" smtClean="0"/>
              <a:t>ультразвуковая сварка</a:t>
            </a:r>
            <a:endParaRPr lang="ru-RU" dirty="0"/>
          </a:p>
        </p:txBody>
      </p:sp>
      <p:pic>
        <p:nvPicPr>
          <p:cNvPr id="37890" name="Picture 2" descr="http://studbooks.net/imag_/8/126521/image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5779546" cy="188595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57158" y="3571876"/>
            <a:ext cx="549900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1 - преобразователь (вибратор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концентратор (волновод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инструмент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4 - электродный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5 - контактная площадка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кристалла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устройство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крепления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7, 8 - обмотки возбуждения и подмагничивания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tech-e.ru/img/articles/2005_6_71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14554"/>
            <a:ext cx="8175806" cy="2981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“Flip</a:t>
            </a:r>
            <a:r>
              <a:rPr lang="ru-RU" dirty="0" smtClean="0"/>
              <a:t>-</a:t>
            </a:r>
            <a:r>
              <a:rPr lang="en-US" dirty="0" smtClean="0"/>
              <a:t>chip” </a:t>
            </a:r>
            <a:r>
              <a:rPr lang="ru-RU" dirty="0" smtClean="0"/>
              <a:t>метод</a:t>
            </a:r>
            <a:endParaRPr lang="ru-RU" dirty="0"/>
          </a:p>
        </p:txBody>
      </p:sp>
      <p:pic>
        <p:nvPicPr>
          <p:cNvPr id="38914" name="Picture 2" descr="http://www.kit-e.ru/assets/images/0702/152p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8397429" cy="261938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1571612"/>
            <a:ext cx="1214446" cy="2143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 l="41360" t="21484" r="23345" b="61914"/>
          <a:stretch>
            <a:fillRect/>
          </a:stretch>
        </p:blipFill>
        <p:spPr bwMode="auto">
          <a:xfrm>
            <a:off x="642910" y="4214818"/>
            <a:ext cx="753040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Шовная(роликовая) сварка </a:t>
            </a:r>
            <a:endParaRPr lang="ru-RU" dirty="0"/>
          </a:p>
        </p:txBody>
      </p:sp>
      <p:pic>
        <p:nvPicPr>
          <p:cNvPr id="39938" name="Picture 2" descr="на схеме технология соединения ролик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7000924" cy="4890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1003</TotalTime>
  <Words>126</Words>
  <Application>Microsoft Office PowerPoint</Application>
  <PresentationFormat>Экран (4:3)</PresentationFormat>
  <Paragraphs>30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Справедливость</vt:lpstr>
      <vt:lpstr>Герметизация и корпусирование микросистем. </vt:lpstr>
      <vt:lpstr>Слайд 2</vt:lpstr>
      <vt:lpstr>Операции сборки.</vt:lpstr>
      <vt:lpstr>Слайд 4</vt:lpstr>
      <vt:lpstr>Слайд 5</vt:lpstr>
      <vt:lpstr>Термо-ультразвуковая сварка</vt:lpstr>
      <vt:lpstr>Слайд 7</vt:lpstr>
      <vt:lpstr>“Flip-chip” метод</vt:lpstr>
      <vt:lpstr>Шовная(роликовая) сварка </vt:lpstr>
      <vt:lpstr>Слайд 10</vt:lpstr>
      <vt:lpstr>Слайд 11</vt:lpstr>
      <vt:lpstr>Слайд 12</vt:lpstr>
      <vt:lpstr>Слайд 13</vt:lpstr>
      <vt:lpstr>Список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Герметизация и корпусирование микросистем </dc:title>
  <dc:creator>user</dc:creator>
  <cp:lastModifiedBy>User</cp:lastModifiedBy>
  <cp:revision>110</cp:revision>
  <dcterms:created xsi:type="dcterms:W3CDTF">2016-03-27T18:13:30Z</dcterms:created>
  <dcterms:modified xsi:type="dcterms:W3CDTF">2018-03-19T00:51:10Z</dcterms:modified>
</cp:coreProperties>
</file>