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828800"/>
            <a:ext cx="6219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аналогий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для анализа МЭМС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5562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студент ФТФ </a:t>
            </a:r>
          </a:p>
          <a:p>
            <a:r>
              <a:rPr lang="ru-RU" dirty="0" smtClean="0"/>
              <a:t>21414 группы</a:t>
            </a:r>
          </a:p>
          <a:p>
            <a:r>
              <a:rPr lang="ru-RU" dirty="0" smtClean="0"/>
              <a:t>Никифоров Д. 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04800"/>
            <a:ext cx="90141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Электростатический датчик на основе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конденсатора и пружины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4955" t="25356" r="31213" b="31054"/>
          <a:stretch>
            <a:fillRect/>
          </a:stretch>
        </p:blipFill>
        <p:spPr bwMode="auto">
          <a:xfrm>
            <a:off x="2514600" y="2133600"/>
            <a:ext cx="4438650" cy="2952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9851" y="5257800"/>
            <a:ext cx="883414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2475" algn="l"/>
              </a:tabLst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2.. Механическая и электрическая схемы базового электростатического сенсора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943600" cy="1352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5934075" cy="933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505200"/>
            <a:ext cx="1828800" cy="60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267200"/>
            <a:ext cx="1219200" cy="83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410200"/>
            <a:ext cx="2895600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3.)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81000"/>
            <a:ext cx="8057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Датчик с диссипацией энергии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из-за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джоулева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нагрева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8701" t="27635" r="23356" b="25641"/>
          <a:stretch>
            <a:fillRect/>
          </a:stretch>
        </p:blipFill>
        <p:spPr bwMode="auto">
          <a:xfrm>
            <a:off x="2057400" y="3810000"/>
            <a:ext cx="501015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981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Джоулев</a:t>
            </a:r>
            <a:r>
              <a:rPr lang="ru-RU" b="1" dirty="0" smtClean="0"/>
              <a:t> нагрев (также называют резистивным или омическим нагревом) описывает процесс, в котором при прохождение электрического тока по проводнику, энергия электрического тока преобразуется в тепловую энергию и выделяется тепло. В некоторых случаях, </a:t>
            </a:r>
            <a:r>
              <a:rPr lang="ru-RU" b="1" dirty="0" err="1" smtClean="0"/>
              <a:t>джоулев</a:t>
            </a:r>
            <a:r>
              <a:rPr lang="ru-RU" b="1" dirty="0" smtClean="0"/>
              <a:t> нагрев полезен для МЭМС устройств, а в других, это является нежелательным эффектом. В обоих случаях, выделение энергии является необратимым диссипативным процессом.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3672" t="33333" r="26884" b="37892"/>
          <a:stretch>
            <a:fillRect/>
          </a:stretch>
        </p:blipFill>
        <p:spPr bwMode="auto">
          <a:xfrm>
            <a:off x="1676400" y="3886200"/>
            <a:ext cx="5662612" cy="2609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16764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Когда кремниевая балка нагревается, возникает явление теплового расширения кремния и/или возникает продольное механическое напряжение вдоль оси </a:t>
            </a:r>
            <a:r>
              <a:rPr lang="ru-RU" b="1" dirty="0" err="1" smtClean="0"/>
              <a:t>х</a:t>
            </a:r>
            <a:r>
              <a:rPr lang="ru-RU" b="1" dirty="0" smtClean="0"/>
              <a:t>, но концы балки фиксированы, и от опор возникает сила реакции опоры из этого следует, что механическое напряжение, возникший в результате теплового расширения – имеет сжимающий (компрессионный) характер.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655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1676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Выгибание балки или потеря устойчивости первоначальной формы тела начнётся, когда напряжение в балке будет больше критического механического напряжения. Критическое механическое напряжение вычисляется по формуле Эйлера: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133600"/>
            <a:ext cx="6928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266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Методы анализа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электромеханических устройств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Конструкция МЭМС состоит из механических элементов: пластин, мембран, труб и т.п., которые обладают массой </a:t>
            </a:r>
            <a:r>
              <a:rPr lang="ru-RU" b="1" dirty="0" err="1" smtClean="0"/>
              <a:t>m</a:t>
            </a:r>
            <a:r>
              <a:rPr lang="ru-RU" b="1" dirty="0" smtClean="0"/>
              <a:t>, гибкостью С</a:t>
            </a:r>
            <a:r>
              <a:rPr lang="ru-RU" b="1" baseline="-25000" dirty="0" smtClean="0"/>
              <a:t>М</a:t>
            </a:r>
            <a:r>
              <a:rPr lang="ru-RU" b="1" dirty="0" smtClean="0"/>
              <a:t>, потерями энергии на трение, и электрических элементов: катушек, конденсаторов, трансформаторов, резисторов. В процессе работы устройства эти элементы взаимодействуют, для описания этого процесса приходится составлять и решать систему уравнений, содержащую уравнения механики и электродинамики. Решение системы уравнений получается громоздким.</a:t>
            </a:r>
          </a:p>
          <a:p>
            <a:r>
              <a:rPr lang="ru-RU" b="1" dirty="0" smtClean="0"/>
              <a:t>Для упрощения решения таких задач был разработан метод электромеханических аналогий, который позволил свести анализ механических устройств к анализу эквивалентных электрических схем. Математический аппарат для анализа электрических цепей хорошо разработан и применяется в радиотехнике.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304800"/>
            <a:ext cx="520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Метод аналогий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Прямым методом аналогий является представление механической системы в виде электрической цепи с последовательным соединением элементов. Этот метод аналогий - «прямая аналогия» хорошо подходит для систем, в которых проводится аналогия между силой и электрическим напряжением. Например, в пьезоэлектрических системах, генерируемое напряжение или заряд прямо пропорционально приложенной силе. Но такая аналогия имеет свои ограничения, в связи «переводом» механически параллельных конфигураций в соответствующие электрические - последовательные цепи.</a:t>
            </a:r>
          </a:p>
          <a:p>
            <a:r>
              <a:rPr lang="ru-RU" b="1" dirty="0" smtClean="0"/>
              <a:t>Существует также другой метод аналогий – «инверсная аналогия». В этом методе механическую систему представляют в виде электрической цепи, где элементы соединены параллельно. Этот тип аналогии также имеет свой недостаток, а именно с ростом частоты увеличивается эффект влияния индуктивности и массы, одновременно ёмкости и упругости уменьшаются, т.е. частотные характеристики элементов цепей </a:t>
            </a:r>
            <a:r>
              <a:rPr lang="ru-RU" b="1" dirty="0" err="1" smtClean="0"/>
              <a:t>обратны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715000"/>
            <a:ext cx="9099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1. Виды подсистем, соответствующие им фазовые переменные и параметры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8060" t="34473" r="23820" b="21367"/>
          <a:stretch>
            <a:fillRect/>
          </a:stretch>
        </p:blipFill>
        <p:spPr bwMode="auto">
          <a:xfrm>
            <a:off x="1219200" y="1981200"/>
            <a:ext cx="6569075" cy="3633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8381" t="30484" r="28327" b="23932"/>
          <a:stretch>
            <a:fillRect/>
          </a:stretch>
        </p:blipFill>
        <p:spPr bwMode="auto">
          <a:xfrm>
            <a:off x="1295400" y="1447800"/>
            <a:ext cx="6153150" cy="3843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90600" y="5791200"/>
            <a:ext cx="7273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2. Сопоставление механических величин с аналогичными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электрическими величинами для метода аналогий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7199" t="17664" r="32977" b="3989"/>
          <a:stretch>
            <a:fillRect/>
          </a:stretch>
        </p:blipFill>
        <p:spPr bwMode="auto">
          <a:xfrm>
            <a:off x="2819400" y="685800"/>
            <a:ext cx="299085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52600" y="5410200"/>
            <a:ext cx="556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3. Суммирующая таблица для пружинного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маятника и колебательного контура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74838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 построении эквивалентной электрической цепи для механической системы надо использовать следующее правило: те элементы механической системы, которые делят смещение, располагаются последовательно, а те элементы, которые делят силу –параллельно.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685800"/>
            <a:ext cx="726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еханическая система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9343" t="29060" r="24639" b="45584"/>
          <a:stretch>
            <a:fillRect/>
          </a:stretch>
        </p:blipFill>
        <p:spPr bwMode="auto">
          <a:xfrm>
            <a:off x="1371600" y="3581400"/>
            <a:ext cx="601980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5791200"/>
            <a:ext cx="9299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 а) система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пружина - демпфер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эквивалентная электрическая схема.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8932"/>
          <a:stretch>
            <a:fillRect/>
          </a:stretch>
        </p:blipFill>
        <p:spPr bwMode="auto">
          <a:xfrm>
            <a:off x="1600200" y="2286000"/>
            <a:ext cx="5562600" cy="2486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l="29343" t="29060" r="24639" b="45584"/>
          <a:stretch>
            <a:fillRect/>
          </a:stretch>
        </p:blipFill>
        <p:spPr bwMode="auto">
          <a:xfrm>
            <a:off x="1752600" y="381000"/>
            <a:ext cx="4943475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9530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При сопоставлении уравнений (2) и (3) видно, что эти уравнения, отличаются только обозначениями. Если знать решение одного из этих уравнений, то можно написать решение другого, просто изменив обозначения на эквивалентные в соответствии с таблицей 3., провести дальнейший анализ или найти желаемые величины. Также можно найти передаточную функцию, которая является одним из способов математического описания динамической системы.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514600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Датчики – </a:t>
            </a:r>
            <a:r>
              <a:rPr lang="ru-RU" b="1" dirty="0" err="1" smtClean="0"/>
              <a:t>энергопреобразующие</a:t>
            </a:r>
            <a:r>
              <a:rPr lang="ru-RU" b="1" dirty="0" smtClean="0"/>
              <a:t> устройства. По определению, датчики взаимодействуют с двумя разными энергетическими подсистемами, всегда работают по крайней мере два энергетических домена. При их анализе используется метод, в котором для корректного моделирования посредством </a:t>
            </a:r>
            <a:r>
              <a:rPr lang="ru-RU" b="1" dirty="0" err="1" smtClean="0"/>
              <a:t>мультипортового</a:t>
            </a:r>
            <a:r>
              <a:rPr lang="ru-RU" b="1" dirty="0" smtClean="0"/>
              <a:t> элемента происходит соединение входов и выходов для разных типов энергий.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533400"/>
            <a:ext cx="7444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Энергопреобразующие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устройства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http://www.ebvnews.ru/img11/lps001dl_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619500" cy="2857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659</Words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</dc:creator>
  <cp:lastModifiedBy>Анастасия</cp:lastModifiedBy>
  <cp:revision>12</cp:revision>
  <dcterms:created xsi:type="dcterms:W3CDTF">2016-04-03T13:57:19Z</dcterms:created>
  <dcterms:modified xsi:type="dcterms:W3CDTF">2016-04-03T23:09:19Z</dcterms:modified>
</cp:coreProperties>
</file>